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8" r:id="rId13"/>
    <p:sldId id="269" r:id="rId14"/>
    <p:sldId id="270" r:id="rId15"/>
    <p:sldId id="283" r:id="rId16"/>
    <p:sldId id="284" r:id="rId17"/>
    <p:sldId id="26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2EAF4-A277-43CB-A924-27BF2687BD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28299-F115-4A9B-9582-708197EF2B4D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244B1D3-7CEB-487E-8261-F02EFF64CF43}" type="parTrans" cxnId="{CA31C3A8-13D0-4D8E-BAC1-7E3F6C51316F}">
      <dgm:prSet/>
      <dgm:spPr/>
      <dgm:t>
        <a:bodyPr/>
        <a:lstStyle/>
        <a:p>
          <a:endParaRPr lang="en-US"/>
        </a:p>
      </dgm:t>
    </dgm:pt>
    <dgm:pt modelId="{49956B00-8AD4-4F22-B267-1861EE91BF76}" type="sibTrans" cxnId="{CA31C3A8-13D0-4D8E-BAC1-7E3F6C51316F}">
      <dgm:prSet/>
      <dgm:spPr/>
      <dgm:t>
        <a:bodyPr/>
        <a:lstStyle/>
        <a:p>
          <a:endParaRPr lang="en-US"/>
        </a:p>
      </dgm:t>
    </dgm:pt>
    <dgm:pt modelId="{F13F8CB5-04E6-4824-BA42-6D33AFEA96F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02C99B46-1EE6-4CB3-BDA9-A5AB71C4A662}" type="parTrans" cxnId="{DEBEA372-C68F-47B6-B485-E10E91EA984F}">
      <dgm:prSet/>
      <dgm:spPr/>
      <dgm:t>
        <a:bodyPr/>
        <a:lstStyle/>
        <a:p>
          <a:endParaRPr lang="en-US"/>
        </a:p>
      </dgm:t>
    </dgm:pt>
    <dgm:pt modelId="{BBCAB167-9950-4891-BE62-0903DA03829B}" type="sibTrans" cxnId="{DEBEA372-C68F-47B6-B485-E10E91EA984F}">
      <dgm:prSet/>
      <dgm:spPr/>
      <dgm:t>
        <a:bodyPr/>
        <a:lstStyle/>
        <a:p>
          <a:endParaRPr lang="en-US"/>
        </a:p>
      </dgm:t>
    </dgm:pt>
    <dgm:pt modelId="{3D6E7FFC-55E0-45F2-A157-D6A95DA39DD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BBA2466D-A5CC-40BB-93F4-4CDD53DAC33B}" type="parTrans" cxnId="{5E5E2F53-7250-4E2A-B52F-5398AD19C230}">
      <dgm:prSet/>
      <dgm:spPr/>
      <dgm:t>
        <a:bodyPr/>
        <a:lstStyle/>
        <a:p>
          <a:endParaRPr lang="en-US"/>
        </a:p>
      </dgm:t>
    </dgm:pt>
    <dgm:pt modelId="{32306D40-6D57-404E-AB7B-A726AB9FB23F}" type="sibTrans" cxnId="{5E5E2F53-7250-4E2A-B52F-5398AD19C230}">
      <dgm:prSet/>
      <dgm:spPr/>
      <dgm:t>
        <a:bodyPr/>
        <a:lstStyle/>
        <a:p>
          <a:endParaRPr lang="en-US"/>
        </a:p>
      </dgm:t>
    </dgm:pt>
    <dgm:pt modelId="{9524EC65-275A-4380-9F0B-2D89E503AF3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2141685C-9D03-4082-8CB8-91FEC8EC9D49}" type="parTrans" cxnId="{EDFD50D3-C7E0-40D9-B3B6-C725D3BDC878}">
      <dgm:prSet/>
      <dgm:spPr/>
      <dgm:t>
        <a:bodyPr/>
        <a:lstStyle/>
        <a:p>
          <a:endParaRPr lang="en-US"/>
        </a:p>
      </dgm:t>
    </dgm:pt>
    <dgm:pt modelId="{4128F2A5-EDEC-497A-AC82-3E5F5397AA31}" type="sibTrans" cxnId="{EDFD50D3-C7E0-40D9-B3B6-C725D3BDC878}">
      <dgm:prSet/>
      <dgm:spPr/>
      <dgm:t>
        <a:bodyPr/>
        <a:lstStyle/>
        <a:p>
          <a:endParaRPr lang="en-US"/>
        </a:p>
      </dgm:t>
    </dgm:pt>
    <dgm:pt modelId="{AF1464E4-D4D8-4FEF-AB65-CC69E3BC665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0CCBF60D-6A50-4436-B72E-1139C8883B66}" type="parTrans" cxnId="{34DA31F6-2C3D-42F7-ADA8-148C59F314A4}">
      <dgm:prSet/>
      <dgm:spPr/>
      <dgm:t>
        <a:bodyPr/>
        <a:lstStyle/>
        <a:p>
          <a:endParaRPr lang="en-US"/>
        </a:p>
      </dgm:t>
    </dgm:pt>
    <dgm:pt modelId="{7D18DE08-5B5D-4A80-9946-F8FBEDB29950}" type="sibTrans" cxnId="{34DA31F6-2C3D-42F7-ADA8-148C59F314A4}">
      <dgm:prSet/>
      <dgm:spPr/>
      <dgm:t>
        <a:bodyPr/>
        <a:lstStyle/>
        <a:p>
          <a:endParaRPr lang="en-US"/>
        </a:p>
      </dgm:t>
    </dgm:pt>
    <dgm:pt modelId="{647F76E9-D836-4ACF-8308-D4D798AC7963}">
      <dgm:prSet phldrT="[Text]"/>
      <dgm:spPr/>
      <dgm:t>
        <a:bodyPr/>
        <a:lstStyle/>
        <a:p>
          <a:r>
            <a:rPr lang="en-US" dirty="0" err="1" smtClean="0"/>
            <a:t>cout</a:t>
          </a:r>
          <a:endParaRPr lang="en-US" dirty="0"/>
        </a:p>
      </dgm:t>
    </dgm:pt>
    <dgm:pt modelId="{52C1617E-2DC3-4844-8741-B266A5BB6951}" type="parTrans" cxnId="{1F240C61-6E69-4436-A0CC-B002B3FC3833}">
      <dgm:prSet/>
      <dgm:spPr/>
      <dgm:t>
        <a:bodyPr/>
        <a:lstStyle/>
        <a:p>
          <a:endParaRPr lang="en-US"/>
        </a:p>
      </dgm:t>
    </dgm:pt>
    <dgm:pt modelId="{34F05CE9-9401-4491-8CAC-D85D889B8386}" type="sibTrans" cxnId="{1F240C61-6E69-4436-A0CC-B002B3FC3833}">
      <dgm:prSet/>
      <dgm:spPr/>
      <dgm:t>
        <a:bodyPr/>
        <a:lstStyle/>
        <a:p>
          <a:endParaRPr lang="en-US"/>
        </a:p>
      </dgm:t>
    </dgm:pt>
    <dgm:pt modelId="{7CEBD366-7878-487A-9C46-4779BE77A00F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E986432A-69D7-41FC-8EF8-6CAF1B6837DD}" type="parTrans" cxnId="{9DDD4B96-EC9D-4ECF-9DC8-F02830A9A297}">
      <dgm:prSet/>
      <dgm:spPr/>
      <dgm:t>
        <a:bodyPr/>
        <a:lstStyle/>
        <a:p>
          <a:endParaRPr lang="en-US"/>
        </a:p>
      </dgm:t>
    </dgm:pt>
    <dgm:pt modelId="{B1F9D779-D6D9-4038-99A5-E27AA2CF059B}" type="sibTrans" cxnId="{9DDD4B96-EC9D-4ECF-9DC8-F02830A9A297}">
      <dgm:prSet/>
      <dgm:spPr/>
      <dgm:t>
        <a:bodyPr/>
        <a:lstStyle/>
        <a:p>
          <a:endParaRPr lang="en-US"/>
        </a:p>
      </dgm:t>
    </dgm:pt>
    <dgm:pt modelId="{41203514-3FE3-498D-8B22-A3D5039E2D5F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7542980-7B1C-4246-BAA6-549C73588873}" type="parTrans" cxnId="{2D424725-174C-49D1-BC2C-FA04D2F80166}">
      <dgm:prSet/>
      <dgm:spPr/>
      <dgm:t>
        <a:bodyPr/>
        <a:lstStyle/>
        <a:p>
          <a:endParaRPr lang="en-US"/>
        </a:p>
      </dgm:t>
    </dgm:pt>
    <dgm:pt modelId="{C045D496-AED5-4312-9E72-DEB8A253A7BE}" type="sibTrans" cxnId="{2D424725-174C-49D1-BC2C-FA04D2F80166}">
      <dgm:prSet/>
      <dgm:spPr/>
      <dgm:t>
        <a:bodyPr/>
        <a:lstStyle/>
        <a:p>
          <a:endParaRPr lang="en-US"/>
        </a:p>
      </dgm:t>
    </dgm:pt>
    <dgm:pt modelId="{ED520A91-238A-4A9B-A1C8-4056C6AE938A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AF9F8C7-CE82-4E48-9D55-1F826B7F76A7}" type="parTrans" cxnId="{8BB53DE9-EADE-451A-8E48-8ADECD63BAD9}">
      <dgm:prSet/>
      <dgm:spPr/>
      <dgm:t>
        <a:bodyPr/>
        <a:lstStyle/>
        <a:p>
          <a:endParaRPr lang="en-US"/>
        </a:p>
      </dgm:t>
    </dgm:pt>
    <dgm:pt modelId="{B6FA912D-5F30-4BA9-8BC7-37414670C573}" type="sibTrans" cxnId="{8BB53DE9-EADE-451A-8E48-8ADECD63BAD9}">
      <dgm:prSet/>
      <dgm:spPr/>
      <dgm:t>
        <a:bodyPr/>
        <a:lstStyle/>
        <a:p>
          <a:endParaRPr lang="en-US"/>
        </a:p>
      </dgm:t>
    </dgm:pt>
    <dgm:pt modelId="{B01A0A63-3E4F-456B-89ED-BFD6F8FEE708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E1374858-C3F9-43F0-8960-695121F70D3C}" type="parTrans" cxnId="{F006FAD7-2BDC-4AA0-A8C5-9DFB21431958}">
      <dgm:prSet/>
      <dgm:spPr/>
      <dgm:t>
        <a:bodyPr/>
        <a:lstStyle/>
        <a:p>
          <a:endParaRPr lang="en-US"/>
        </a:p>
      </dgm:t>
    </dgm:pt>
    <dgm:pt modelId="{864D920B-45CF-4264-85B9-26BCD201A24F}" type="sibTrans" cxnId="{F006FAD7-2BDC-4AA0-A8C5-9DFB21431958}">
      <dgm:prSet/>
      <dgm:spPr/>
      <dgm:t>
        <a:bodyPr/>
        <a:lstStyle/>
        <a:p>
          <a:endParaRPr lang="en-US"/>
        </a:p>
      </dgm:t>
    </dgm:pt>
    <dgm:pt modelId="{B3223C1C-2AC0-4931-86C3-C9ECFE88EC42}">
      <dgm:prSet phldrT="[Text]"/>
      <dgm:spPr/>
      <dgm:t>
        <a:bodyPr/>
        <a:lstStyle/>
        <a:p>
          <a:r>
            <a:rPr lang="en-US" dirty="0" smtClean="0"/>
            <a:t>^</a:t>
          </a:r>
          <a:endParaRPr lang="en-US" dirty="0"/>
        </a:p>
      </dgm:t>
    </dgm:pt>
    <dgm:pt modelId="{D5A33C5D-2851-4C60-B65D-BBF356CEFEB9}" type="parTrans" cxnId="{A5E8C2B8-2182-4FAE-B1C9-CAAD65E88189}">
      <dgm:prSet/>
      <dgm:spPr/>
      <dgm:t>
        <a:bodyPr/>
        <a:lstStyle/>
        <a:p>
          <a:endParaRPr lang="en-US"/>
        </a:p>
      </dgm:t>
    </dgm:pt>
    <dgm:pt modelId="{48E6596F-E60C-498A-9A37-94457DC6F514}" type="sibTrans" cxnId="{A5E8C2B8-2182-4FAE-B1C9-CAAD65E88189}">
      <dgm:prSet/>
      <dgm:spPr/>
      <dgm:t>
        <a:bodyPr/>
        <a:lstStyle/>
        <a:p>
          <a:endParaRPr lang="en-US"/>
        </a:p>
      </dgm:t>
    </dgm:pt>
    <dgm:pt modelId="{142F5AF4-6881-4BD3-923E-074255AC8DF6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DA682208-47B0-4660-A060-DAC78E990DF8}" type="parTrans" cxnId="{1D30D333-DAF5-430A-825D-32B0C02114B6}">
      <dgm:prSet/>
      <dgm:spPr/>
      <dgm:t>
        <a:bodyPr/>
        <a:lstStyle/>
        <a:p>
          <a:endParaRPr lang="en-US"/>
        </a:p>
      </dgm:t>
    </dgm:pt>
    <dgm:pt modelId="{41B3CC7D-06AD-449E-A212-0E1434C4663E}" type="sibTrans" cxnId="{1D30D333-DAF5-430A-825D-32B0C02114B6}">
      <dgm:prSet/>
      <dgm:spPr/>
      <dgm:t>
        <a:bodyPr/>
        <a:lstStyle/>
        <a:p>
          <a:endParaRPr lang="en-US"/>
        </a:p>
      </dgm:t>
    </dgm:pt>
    <dgm:pt modelId="{052DB442-53F1-41EF-B262-C2EA3A47E78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94DC0B04-45C0-4B10-8ABC-26B52D1DBC90}" type="parTrans" cxnId="{5B8C9F97-0F74-4873-BE5E-68BB8D1B491B}">
      <dgm:prSet/>
      <dgm:spPr/>
      <dgm:t>
        <a:bodyPr/>
        <a:lstStyle/>
        <a:p>
          <a:endParaRPr lang="en-US"/>
        </a:p>
      </dgm:t>
    </dgm:pt>
    <dgm:pt modelId="{81A04206-4B9C-4DD6-9582-9521186B7723}" type="sibTrans" cxnId="{5B8C9F97-0F74-4873-BE5E-68BB8D1B491B}">
      <dgm:prSet/>
      <dgm:spPr/>
      <dgm:t>
        <a:bodyPr/>
        <a:lstStyle/>
        <a:p>
          <a:endParaRPr lang="en-US"/>
        </a:p>
      </dgm:t>
    </dgm:pt>
    <dgm:pt modelId="{FE5ED893-D92E-4718-ABB7-69CB4AF9EF0E}">
      <dgm:prSet phldrT="[Text]"/>
      <dgm:spPr/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7A7DC72D-5065-45F4-89A5-10E43F8C32FC}" type="parTrans" cxnId="{068FEFAD-77E7-4D41-A2ED-3FBECEAD791B}">
      <dgm:prSet/>
      <dgm:spPr/>
      <dgm:t>
        <a:bodyPr/>
        <a:lstStyle/>
        <a:p>
          <a:endParaRPr lang="en-US"/>
        </a:p>
      </dgm:t>
    </dgm:pt>
    <dgm:pt modelId="{A312222B-74CE-4246-B093-004BD455BCCB}" type="sibTrans" cxnId="{068FEFAD-77E7-4D41-A2ED-3FBECEAD791B}">
      <dgm:prSet/>
      <dgm:spPr/>
      <dgm:t>
        <a:bodyPr/>
        <a:lstStyle/>
        <a:p>
          <a:endParaRPr lang="en-US"/>
        </a:p>
      </dgm:t>
    </dgm:pt>
    <dgm:pt modelId="{1BFFD225-E2F9-4BAF-89ED-58F2925D9784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36933278-7D5B-4AAC-B67F-7719079B6F8C}" type="parTrans" cxnId="{551BB580-BE46-48C8-8157-240755938A46}">
      <dgm:prSet/>
      <dgm:spPr/>
      <dgm:t>
        <a:bodyPr/>
        <a:lstStyle/>
        <a:p>
          <a:endParaRPr lang="en-US"/>
        </a:p>
      </dgm:t>
    </dgm:pt>
    <dgm:pt modelId="{3EC6B7A4-3D12-4332-AFBF-85C73A004DC0}" type="sibTrans" cxnId="{551BB580-BE46-48C8-8157-240755938A46}">
      <dgm:prSet/>
      <dgm:spPr/>
      <dgm:t>
        <a:bodyPr/>
        <a:lstStyle/>
        <a:p>
          <a:endParaRPr lang="en-US"/>
        </a:p>
      </dgm:t>
    </dgm:pt>
    <dgm:pt modelId="{FD1A266A-74D6-4288-AC93-5364C1CA65D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7D29A751-C075-4D2F-816B-E9CBDC230CCF}" type="parTrans" cxnId="{0027B304-1B46-42F8-BE4D-42713954BB70}">
      <dgm:prSet/>
      <dgm:spPr/>
      <dgm:t>
        <a:bodyPr/>
        <a:lstStyle/>
        <a:p>
          <a:endParaRPr lang="en-US"/>
        </a:p>
      </dgm:t>
    </dgm:pt>
    <dgm:pt modelId="{BA053263-98D7-4221-9656-0B645E8DC4A8}" type="sibTrans" cxnId="{0027B304-1B46-42F8-BE4D-42713954BB70}">
      <dgm:prSet/>
      <dgm:spPr/>
      <dgm:t>
        <a:bodyPr/>
        <a:lstStyle/>
        <a:p>
          <a:endParaRPr lang="en-US"/>
        </a:p>
      </dgm:t>
    </dgm:pt>
    <dgm:pt modelId="{7412C124-C0B9-4F24-A7F9-98C25E0C84FE}">
      <dgm:prSet phldrT="[Text]"/>
      <dgm:spPr/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B3C400-98B6-4501-AD1D-04ABC7FE088B}" type="parTrans" cxnId="{258FEC0C-BFE7-489B-B77E-1D92889DE365}">
      <dgm:prSet/>
      <dgm:spPr/>
      <dgm:t>
        <a:bodyPr/>
        <a:lstStyle/>
        <a:p>
          <a:endParaRPr lang="en-US"/>
        </a:p>
      </dgm:t>
    </dgm:pt>
    <dgm:pt modelId="{7AD1A482-75F6-4EDD-B7BE-1E1506D7A61C}" type="sibTrans" cxnId="{258FEC0C-BFE7-489B-B77E-1D92889DE365}">
      <dgm:prSet/>
      <dgm:spPr/>
      <dgm:t>
        <a:bodyPr/>
        <a:lstStyle/>
        <a:p>
          <a:endParaRPr lang="en-US"/>
        </a:p>
      </dgm:t>
    </dgm:pt>
    <dgm:pt modelId="{39C32667-56A5-4689-BC17-77FA2F8B94D5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2EF6B0CF-283C-476E-9FEC-8BD82F01D66F}" type="parTrans" cxnId="{4B0026D1-744A-4D4B-96B0-0CFD7F7C3C13}">
      <dgm:prSet/>
      <dgm:spPr/>
      <dgm:t>
        <a:bodyPr/>
        <a:lstStyle/>
        <a:p>
          <a:endParaRPr lang="en-US"/>
        </a:p>
      </dgm:t>
    </dgm:pt>
    <dgm:pt modelId="{59BBDF59-B818-483B-972C-F5A81441E750}" type="sibTrans" cxnId="{4B0026D1-744A-4D4B-96B0-0CFD7F7C3C13}">
      <dgm:prSet/>
      <dgm:spPr/>
      <dgm:t>
        <a:bodyPr/>
        <a:lstStyle/>
        <a:p>
          <a:endParaRPr lang="en-US"/>
        </a:p>
      </dgm:t>
    </dgm:pt>
    <dgm:pt modelId="{3A686789-E1F0-4C00-97E7-81AF6CA52A6D}">
      <dgm:prSet phldrT="[Text]"/>
      <dgm:spPr/>
      <dgm:t>
        <a:bodyPr/>
        <a:lstStyle/>
        <a:p>
          <a:r>
            <a:rPr lang="en-US" dirty="0" smtClean="0"/>
            <a:t>(</a:t>
          </a:r>
          <a:endParaRPr lang="en-US" dirty="0"/>
        </a:p>
      </dgm:t>
    </dgm:pt>
    <dgm:pt modelId="{8E1C6A2A-F130-45BE-BB49-5F92B4D46E24}" type="parTrans" cxnId="{4A3FA1B7-44A5-47F5-A1F6-5C1DFDA403CA}">
      <dgm:prSet/>
      <dgm:spPr/>
      <dgm:t>
        <a:bodyPr/>
        <a:lstStyle/>
        <a:p>
          <a:endParaRPr lang="en-US"/>
        </a:p>
      </dgm:t>
    </dgm:pt>
    <dgm:pt modelId="{DA76DC71-BBBD-4B1E-B259-5B8B7FAC3EE6}" type="sibTrans" cxnId="{4A3FA1B7-44A5-47F5-A1F6-5C1DFDA403CA}">
      <dgm:prSet/>
      <dgm:spPr/>
      <dgm:t>
        <a:bodyPr/>
        <a:lstStyle/>
        <a:p>
          <a:endParaRPr lang="en-US"/>
        </a:p>
      </dgm:t>
    </dgm:pt>
    <dgm:pt modelId="{D9F0F391-82A4-44B5-B9B1-C6CF08E879A9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17284B52-B7A6-4A19-A537-D8CBC5ABFFA5}" type="parTrans" cxnId="{4D9D8B13-8BB3-4746-8601-AE6FE2B492FC}">
      <dgm:prSet/>
      <dgm:spPr/>
      <dgm:t>
        <a:bodyPr/>
        <a:lstStyle/>
        <a:p>
          <a:endParaRPr lang="en-US"/>
        </a:p>
      </dgm:t>
    </dgm:pt>
    <dgm:pt modelId="{630D41A2-A8B6-45C2-8B01-904543D84DBF}" type="sibTrans" cxnId="{4D9D8B13-8BB3-4746-8601-AE6FE2B492FC}">
      <dgm:prSet/>
      <dgm:spPr/>
      <dgm:t>
        <a:bodyPr/>
        <a:lstStyle/>
        <a:p>
          <a:endParaRPr lang="en-US"/>
        </a:p>
      </dgm:t>
    </dgm:pt>
    <dgm:pt modelId="{B68AFBCD-B58F-458C-AD11-7CF3D9DA0337}">
      <dgm:prSet phldrT="[Text]"/>
      <dgm:spPr/>
      <dgm:t>
        <a:bodyPr/>
        <a:lstStyle/>
        <a:p>
          <a:r>
            <a:rPr lang="en-US" dirty="0" smtClean="0"/>
            <a:t>)</a:t>
          </a:r>
          <a:endParaRPr lang="en-US" dirty="0"/>
        </a:p>
      </dgm:t>
    </dgm:pt>
    <dgm:pt modelId="{A35CE3C3-39E6-417C-86D0-5617D369DCBF}" type="parTrans" cxnId="{2630A83B-0136-4AF4-99CD-A2B73DBA15C9}">
      <dgm:prSet/>
      <dgm:spPr/>
      <dgm:t>
        <a:bodyPr/>
        <a:lstStyle/>
        <a:p>
          <a:endParaRPr lang="en-US"/>
        </a:p>
      </dgm:t>
    </dgm:pt>
    <dgm:pt modelId="{9C4424C5-1CA0-4012-97C6-F54EAFE8B457}" type="sibTrans" cxnId="{2630A83B-0136-4AF4-99CD-A2B73DBA15C9}">
      <dgm:prSet/>
      <dgm:spPr/>
      <dgm:t>
        <a:bodyPr/>
        <a:lstStyle/>
        <a:p>
          <a:endParaRPr lang="en-US"/>
        </a:p>
      </dgm:t>
    </dgm:pt>
    <dgm:pt modelId="{6A3573F6-5C33-465D-9875-5FA477EE87BE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8D4F99F-BE36-405E-AF7D-935C28B0BDB8}" type="parTrans" cxnId="{FEE3831A-4F46-40A8-9745-5D0C725227A2}">
      <dgm:prSet/>
      <dgm:spPr/>
      <dgm:t>
        <a:bodyPr/>
        <a:lstStyle/>
        <a:p>
          <a:endParaRPr lang="en-US"/>
        </a:p>
      </dgm:t>
    </dgm:pt>
    <dgm:pt modelId="{A0398135-6E93-4F1E-A964-D54336B83072}" type="sibTrans" cxnId="{FEE3831A-4F46-40A8-9745-5D0C725227A2}">
      <dgm:prSet/>
      <dgm:spPr/>
      <dgm:t>
        <a:bodyPr/>
        <a:lstStyle/>
        <a:p>
          <a:endParaRPr lang="en-US"/>
        </a:p>
      </dgm:t>
    </dgm:pt>
    <dgm:pt modelId="{FB79C8A3-04CA-4721-8133-90C8E674A91A}">
      <dgm:prSet phldrT="[Text]"/>
      <dgm:spPr/>
      <dgm:t>
        <a:bodyPr/>
        <a:lstStyle/>
        <a:p>
          <a:r>
            <a:rPr lang="en-US" dirty="0" smtClean="0"/>
            <a:t>else</a:t>
          </a:r>
          <a:endParaRPr lang="en-US" dirty="0"/>
        </a:p>
      </dgm:t>
    </dgm:pt>
    <dgm:pt modelId="{878061D7-5C36-4956-A825-365417577067}" type="parTrans" cxnId="{0FE0A202-587A-40E9-839F-8DA3B49B7425}">
      <dgm:prSet/>
      <dgm:spPr/>
      <dgm:t>
        <a:bodyPr/>
        <a:lstStyle/>
        <a:p>
          <a:endParaRPr lang="en-US"/>
        </a:p>
      </dgm:t>
    </dgm:pt>
    <dgm:pt modelId="{38936590-E685-4347-9ACA-F07F27C66398}" type="sibTrans" cxnId="{0FE0A202-587A-40E9-839F-8DA3B49B7425}">
      <dgm:prSet/>
      <dgm:spPr/>
      <dgm:t>
        <a:bodyPr/>
        <a:lstStyle/>
        <a:p>
          <a:endParaRPr lang="en-US"/>
        </a:p>
      </dgm:t>
    </dgm:pt>
    <dgm:pt modelId="{8933CBAC-B1EB-4126-8267-257EEA9A0AA9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FFDB9C2C-761C-4511-809D-FD5C31350B35}" type="parTrans" cxnId="{BC31FCA1-0232-4ABA-97BB-7850F3FEA893}">
      <dgm:prSet/>
      <dgm:spPr/>
      <dgm:t>
        <a:bodyPr/>
        <a:lstStyle/>
        <a:p>
          <a:endParaRPr lang="en-US"/>
        </a:p>
      </dgm:t>
    </dgm:pt>
    <dgm:pt modelId="{6B7801DA-F5BC-45C7-9862-6194DFA9C296}" type="sibTrans" cxnId="{BC31FCA1-0232-4ABA-97BB-7850F3FEA893}">
      <dgm:prSet/>
      <dgm:spPr/>
      <dgm:t>
        <a:bodyPr/>
        <a:lstStyle/>
        <a:p>
          <a:endParaRPr lang="en-US"/>
        </a:p>
      </dgm:t>
    </dgm:pt>
    <dgm:pt modelId="{7CEC5B42-783E-440D-9CB6-62E5556B47B2}">
      <dgm:prSet phldrT="[Text]"/>
      <dgm:spPr/>
      <dgm:t>
        <a:bodyPr/>
        <a:lstStyle/>
        <a:p>
          <a:r>
            <a:rPr lang="en-US" dirty="0" smtClean="0"/>
            <a:t>&lt;&lt;</a:t>
          </a:r>
          <a:endParaRPr lang="en-US" dirty="0"/>
        </a:p>
      </dgm:t>
    </dgm:pt>
    <dgm:pt modelId="{B15373B3-4E40-47C4-A1F6-324CFB4E4CEE}" type="parTrans" cxnId="{F094BB73-BC77-45B4-A344-95C8A31E859A}">
      <dgm:prSet/>
      <dgm:spPr/>
      <dgm:t>
        <a:bodyPr/>
        <a:lstStyle/>
        <a:p>
          <a:endParaRPr lang="en-US"/>
        </a:p>
      </dgm:t>
    </dgm:pt>
    <dgm:pt modelId="{E698D8B2-2333-4729-A297-345D55F1450E}" type="sibTrans" cxnId="{F094BB73-BC77-45B4-A344-95C8A31E859A}">
      <dgm:prSet/>
      <dgm:spPr/>
      <dgm:t>
        <a:bodyPr/>
        <a:lstStyle/>
        <a:p>
          <a:endParaRPr lang="en-US"/>
        </a:p>
      </dgm:t>
    </dgm:pt>
    <dgm:pt modelId="{F99DCAE6-D9E3-4A59-9FD2-E2A55FDDBE3D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4CAE4CFA-EDE2-4AA1-9F32-D099DAFDCEAF}" type="parTrans" cxnId="{384AABF5-6E37-4880-AFBA-6109F6DAF53E}">
      <dgm:prSet/>
      <dgm:spPr/>
      <dgm:t>
        <a:bodyPr/>
        <a:lstStyle/>
        <a:p>
          <a:endParaRPr lang="en-US"/>
        </a:p>
      </dgm:t>
    </dgm:pt>
    <dgm:pt modelId="{B4C6DC13-5071-405E-A65A-AA7F500CDFCB}" type="sibTrans" cxnId="{384AABF5-6E37-4880-AFBA-6109F6DAF53E}">
      <dgm:prSet/>
      <dgm:spPr/>
      <dgm:t>
        <a:bodyPr/>
        <a:lstStyle/>
        <a:p>
          <a:endParaRPr lang="en-US"/>
        </a:p>
      </dgm:t>
    </dgm:pt>
    <dgm:pt modelId="{33B32A12-5891-4E25-95B0-A55E1320C07C}" type="pres">
      <dgm:prSet presAssocID="{6572EAF4-A277-43CB-A924-27BF2687BD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6AAE56-55DB-4B3B-B608-162329FD8ACD}" type="pres">
      <dgm:prSet presAssocID="{21928299-F115-4A9B-9582-708197EF2B4D}" presName="hierRoot1" presStyleCnt="0"/>
      <dgm:spPr/>
    </dgm:pt>
    <dgm:pt modelId="{13452373-7D50-4C40-8D29-0A4C55DDE114}" type="pres">
      <dgm:prSet presAssocID="{21928299-F115-4A9B-9582-708197EF2B4D}" presName="composite" presStyleCnt="0"/>
      <dgm:spPr/>
    </dgm:pt>
    <dgm:pt modelId="{F28E5BCB-C7F4-4D18-86B3-FF4FEEAC1031}" type="pres">
      <dgm:prSet presAssocID="{21928299-F115-4A9B-9582-708197EF2B4D}" presName="background" presStyleLbl="node0" presStyleIdx="0" presStyleCnt="1"/>
      <dgm:spPr/>
    </dgm:pt>
    <dgm:pt modelId="{1275D853-6D22-4313-AAA9-52E55570ECD9}" type="pres">
      <dgm:prSet presAssocID="{21928299-F115-4A9B-9582-708197EF2B4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A7965-F9C0-40DD-A7C7-83448C1544AA}" type="pres">
      <dgm:prSet presAssocID="{21928299-F115-4A9B-9582-708197EF2B4D}" presName="hierChild2" presStyleCnt="0"/>
      <dgm:spPr/>
    </dgm:pt>
    <dgm:pt modelId="{01EA0537-AAD5-47C8-8817-F0437BAA4616}" type="pres">
      <dgm:prSet presAssocID="{02C99B46-1EE6-4CB3-BDA9-A5AB71C4A66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4EBFA4E-4E34-40EB-A9CA-4B88123DEC45}" type="pres">
      <dgm:prSet presAssocID="{F13F8CB5-04E6-4824-BA42-6D33AFEA96F7}" presName="hierRoot2" presStyleCnt="0"/>
      <dgm:spPr/>
    </dgm:pt>
    <dgm:pt modelId="{E2B1BE02-9D1C-4B30-AEED-3433C599C4CB}" type="pres">
      <dgm:prSet presAssocID="{F13F8CB5-04E6-4824-BA42-6D33AFEA96F7}" presName="composite2" presStyleCnt="0"/>
      <dgm:spPr/>
    </dgm:pt>
    <dgm:pt modelId="{6759BB9D-1CF3-4C9E-A122-5F4C3A9AD2B8}" type="pres">
      <dgm:prSet presAssocID="{F13F8CB5-04E6-4824-BA42-6D33AFEA96F7}" presName="background2" presStyleLbl="node2" presStyleIdx="0" presStyleCnt="2"/>
      <dgm:spPr/>
    </dgm:pt>
    <dgm:pt modelId="{900143E4-7FB9-4F17-BF95-3F909086BD97}" type="pres">
      <dgm:prSet presAssocID="{F13F8CB5-04E6-4824-BA42-6D33AFEA96F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41ADFD-C351-42DA-9577-6E4D48EFEC08}" type="pres">
      <dgm:prSet presAssocID="{F13F8CB5-04E6-4824-BA42-6D33AFEA96F7}" presName="hierChild3" presStyleCnt="0"/>
      <dgm:spPr/>
    </dgm:pt>
    <dgm:pt modelId="{1C89C2F2-D8E2-48EC-9DA2-A46E144F52F8}" type="pres">
      <dgm:prSet presAssocID="{BBA2466D-A5CC-40BB-93F4-4CDD53DAC33B}" presName="Name17" presStyleLbl="parChTrans1D3" presStyleIdx="0" presStyleCnt="5"/>
      <dgm:spPr/>
      <dgm:t>
        <a:bodyPr/>
        <a:lstStyle/>
        <a:p>
          <a:endParaRPr lang="en-US"/>
        </a:p>
      </dgm:t>
    </dgm:pt>
    <dgm:pt modelId="{4AB962ED-4550-4C92-86E1-F94902B7A4BC}" type="pres">
      <dgm:prSet presAssocID="{3D6E7FFC-55E0-45F2-A157-D6A95DA39DD7}" presName="hierRoot3" presStyleCnt="0"/>
      <dgm:spPr/>
    </dgm:pt>
    <dgm:pt modelId="{3799ED06-AC52-4D2C-892E-31E285B45412}" type="pres">
      <dgm:prSet presAssocID="{3D6E7FFC-55E0-45F2-A157-D6A95DA39DD7}" presName="composite3" presStyleCnt="0"/>
      <dgm:spPr/>
    </dgm:pt>
    <dgm:pt modelId="{9F3CB50B-E438-48C1-B7FF-8B4707E69AA4}" type="pres">
      <dgm:prSet presAssocID="{3D6E7FFC-55E0-45F2-A157-D6A95DA39DD7}" presName="background3" presStyleLbl="node3" presStyleIdx="0" presStyleCnt="5"/>
      <dgm:spPr/>
    </dgm:pt>
    <dgm:pt modelId="{B8CD498E-4A4D-4239-A0CE-977BBF014317}" type="pres">
      <dgm:prSet presAssocID="{3D6E7FFC-55E0-45F2-A157-D6A95DA39DD7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3079F-7D2D-4ECA-852A-BAA0A71F629B}" type="pres">
      <dgm:prSet presAssocID="{3D6E7FFC-55E0-45F2-A157-D6A95DA39DD7}" presName="hierChild4" presStyleCnt="0"/>
      <dgm:spPr/>
    </dgm:pt>
    <dgm:pt modelId="{E802BD99-87EE-4043-9E5C-17728AE8DE0E}" type="pres">
      <dgm:prSet presAssocID="{E986432A-69D7-41FC-8EF8-6CAF1B6837DD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1033AEE1-2E17-49DB-8A4E-171A4C698E60}" type="pres">
      <dgm:prSet presAssocID="{7CEBD366-7878-487A-9C46-4779BE77A00F}" presName="hierRoot4" presStyleCnt="0"/>
      <dgm:spPr/>
    </dgm:pt>
    <dgm:pt modelId="{AF1EBD9A-BE09-4CAF-985A-8690F702AF62}" type="pres">
      <dgm:prSet presAssocID="{7CEBD366-7878-487A-9C46-4779BE77A00F}" presName="composite4" presStyleCnt="0"/>
      <dgm:spPr/>
    </dgm:pt>
    <dgm:pt modelId="{757684EF-EDA3-4FE5-8516-23AFC5E357EA}" type="pres">
      <dgm:prSet presAssocID="{7CEBD366-7878-487A-9C46-4779BE77A00F}" presName="background4" presStyleLbl="node4" presStyleIdx="0" presStyleCnt="18"/>
      <dgm:spPr/>
    </dgm:pt>
    <dgm:pt modelId="{EDDBF3C6-B776-4A4F-9F23-A2D58AA27647}" type="pres">
      <dgm:prSet presAssocID="{7CEBD366-7878-487A-9C46-4779BE77A00F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93BE5-E19E-4D74-A99B-58073F42D1D2}" type="pres">
      <dgm:prSet presAssocID="{7CEBD366-7878-487A-9C46-4779BE77A00F}" presName="hierChild5" presStyleCnt="0"/>
      <dgm:spPr/>
    </dgm:pt>
    <dgm:pt modelId="{8923BED1-B303-4B3D-9A6B-703473DE74BA}" type="pres">
      <dgm:prSet presAssocID="{3AF9F8C7-CE82-4E48-9D55-1F826B7F76A7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5BC9C578-6A7F-4E84-A9F8-FBF161367723}" type="pres">
      <dgm:prSet presAssocID="{ED520A91-238A-4A9B-A1C8-4056C6AE938A}" presName="hierRoot4" presStyleCnt="0"/>
      <dgm:spPr/>
    </dgm:pt>
    <dgm:pt modelId="{37732BBC-E646-48D0-9A18-E4E0AC950438}" type="pres">
      <dgm:prSet presAssocID="{ED520A91-238A-4A9B-A1C8-4056C6AE938A}" presName="composite4" presStyleCnt="0"/>
      <dgm:spPr/>
    </dgm:pt>
    <dgm:pt modelId="{E089E4E6-1587-4C75-9F04-9431225D6D00}" type="pres">
      <dgm:prSet presAssocID="{ED520A91-238A-4A9B-A1C8-4056C6AE938A}" presName="background4" presStyleLbl="node4" presStyleIdx="1" presStyleCnt="18"/>
      <dgm:spPr/>
    </dgm:pt>
    <dgm:pt modelId="{A8D3C9E1-3625-430C-82F6-2573B91B7B03}" type="pres">
      <dgm:prSet presAssocID="{ED520A91-238A-4A9B-A1C8-4056C6AE938A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60004F-ED94-4501-AAA1-DD0446CA06C7}" type="pres">
      <dgm:prSet presAssocID="{ED520A91-238A-4A9B-A1C8-4056C6AE938A}" presName="hierChild5" presStyleCnt="0"/>
      <dgm:spPr/>
    </dgm:pt>
    <dgm:pt modelId="{7F32DEAF-F9FB-4D82-BBBA-8F3895020CDB}" type="pres">
      <dgm:prSet presAssocID="{D5A33C5D-2851-4C60-B65D-BBF356CEFEB9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608A8B84-D10A-4A53-8DFB-60ADC742E236}" type="pres">
      <dgm:prSet presAssocID="{B3223C1C-2AC0-4931-86C3-C9ECFE88EC42}" presName="hierRoot4" presStyleCnt="0"/>
      <dgm:spPr/>
    </dgm:pt>
    <dgm:pt modelId="{C075BBDA-5643-496F-9A32-DCBB31A1E4C7}" type="pres">
      <dgm:prSet presAssocID="{B3223C1C-2AC0-4931-86C3-C9ECFE88EC42}" presName="composite4" presStyleCnt="0"/>
      <dgm:spPr/>
    </dgm:pt>
    <dgm:pt modelId="{79CD63A1-92F4-40B0-B1CB-F21A4C3BAF78}" type="pres">
      <dgm:prSet presAssocID="{B3223C1C-2AC0-4931-86C3-C9ECFE88EC42}" presName="background4" presStyleLbl="node4" presStyleIdx="2" presStyleCnt="18"/>
      <dgm:spPr/>
    </dgm:pt>
    <dgm:pt modelId="{0DD51DF4-70F0-4F0C-9A32-F32ED85C3CC4}" type="pres">
      <dgm:prSet presAssocID="{B3223C1C-2AC0-4931-86C3-C9ECFE88EC42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32837-D0B4-43D7-A60C-87F12BDEFB40}" type="pres">
      <dgm:prSet presAssocID="{B3223C1C-2AC0-4931-86C3-C9ECFE88EC42}" presName="hierChild5" presStyleCnt="0"/>
      <dgm:spPr/>
    </dgm:pt>
    <dgm:pt modelId="{E119E3AA-18D4-4C93-AB12-E1F581F7A408}" type="pres">
      <dgm:prSet presAssocID="{E1374858-C3F9-43F0-8960-695121F70D3C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58A3E5F3-6AEA-40C8-AFD1-F2F7A0120A07}" type="pres">
      <dgm:prSet presAssocID="{B01A0A63-3E4F-456B-89ED-BFD6F8FEE708}" presName="hierRoot4" presStyleCnt="0"/>
      <dgm:spPr/>
    </dgm:pt>
    <dgm:pt modelId="{D25D0B08-0CAA-4ACB-A0A6-83C71971EED3}" type="pres">
      <dgm:prSet presAssocID="{B01A0A63-3E4F-456B-89ED-BFD6F8FEE708}" presName="composite4" presStyleCnt="0"/>
      <dgm:spPr/>
    </dgm:pt>
    <dgm:pt modelId="{FE1D7DF8-221B-49DF-A1E4-EA3794546EAA}" type="pres">
      <dgm:prSet presAssocID="{B01A0A63-3E4F-456B-89ED-BFD6F8FEE708}" presName="background4" presStyleLbl="node4" presStyleIdx="3" presStyleCnt="18"/>
      <dgm:spPr/>
    </dgm:pt>
    <dgm:pt modelId="{C72B1C06-F56F-4236-BEF0-633E74E5E764}" type="pres">
      <dgm:prSet presAssocID="{B01A0A63-3E4F-456B-89ED-BFD6F8FEE708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E894E-2AAE-46B1-BE1D-2AE119147690}" type="pres">
      <dgm:prSet presAssocID="{B01A0A63-3E4F-456B-89ED-BFD6F8FEE708}" presName="hierChild5" presStyleCnt="0"/>
      <dgm:spPr/>
    </dgm:pt>
    <dgm:pt modelId="{F4942E76-B9CC-4F39-ACF1-2A8FCECAEA90}" type="pres">
      <dgm:prSet presAssocID="{DA682208-47B0-4660-A060-DAC78E990DF8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BEABC4AE-8760-4F32-A860-B1E608040032}" type="pres">
      <dgm:prSet presAssocID="{142F5AF4-6881-4BD3-923E-074255AC8DF6}" presName="hierRoot4" presStyleCnt="0"/>
      <dgm:spPr/>
    </dgm:pt>
    <dgm:pt modelId="{CB5011F1-C4E9-46D2-958E-2FC824A334E2}" type="pres">
      <dgm:prSet presAssocID="{142F5AF4-6881-4BD3-923E-074255AC8DF6}" presName="composite4" presStyleCnt="0"/>
      <dgm:spPr/>
    </dgm:pt>
    <dgm:pt modelId="{63705F20-A9D4-4220-837F-35C27DB67F56}" type="pres">
      <dgm:prSet presAssocID="{142F5AF4-6881-4BD3-923E-074255AC8DF6}" presName="background4" presStyleLbl="node4" presStyleIdx="4" presStyleCnt="18"/>
      <dgm:spPr/>
    </dgm:pt>
    <dgm:pt modelId="{DEDD0B98-3764-4C16-89D0-AAAE8CD207F9}" type="pres">
      <dgm:prSet presAssocID="{142F5AF4-6881-4BD3-923E-074255AC8DF6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3C5220-A007-465F-BCA1-80F5F74D4D2B}" type="pres">
      <dgm:prSet presAssocID="{142F5AF4-6881-4BD3-923E-074255AC8DF6}" presName="hierChild5" presStyleCnt="0"/>
      <dgm:spPr/>
    </dgm:pt>
    <dgm:pt modelId="{BFCFD37C-8F2B-4EBE-AB8C-E4104BEAA3B7}" type="pres">
      <dgm:prSet presAssocID="{94DC0B04-45C0-4B10-8ABC-26B52D1DBC90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E65EA21B-E694-4F25-BBBB-DB9D9970D15F}" type="pres">
      <dgm:prSet presAssocID="{052DB442-53F1-41EF-B262-C2EA3A47E78D}" presName="hierRoot4" presStyleCnt="0"/>
      <dgm:spPr/>
    </dgm:pt>
    <dgm:pt modelId="{CFD14198-7DF6-4647-BCF0-DA68522594F1}" type="pres">
      <dgm:prSet presAssocID="{052DB442-53F1-41EF-B262-C2EA3A47E78D}" presName="composite4" presStyleCnt="0"/>
      <dgm:spPr/>
    </dgm:pt>
    <dgm:pt modelId="{6F7B8995-1CAF-4549-BC06-06EBF94C2E66}" type="pres">
      <dgm:prSet presAssocID="{052DB442-53F1-41EF-B262-C2EA3A47E78D}" presName="background4" presStyleLbl="node4" presStyleIdx="5" presStyleCnt="18"/>
      <dgm:spPr/>
    </dgm:pt>
    <dgm:pt modelId="{0E5A3CCA-1811-4155-B368-AC21E147BF84}" type="pres">
      <dgm:prSet presAssocID="{052DB442-53F1-41EF-B262-C2EA3A47E78D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4069-2E3B-4863-9DD7-8B35F3A33655}" type="pres">
      <dgm:prSet presAssocID="{052DB442-53F1-41EF-B262-C2EA3A47E78D}" presName="hierChild5" presStyleCnt="0"/>
      <dgm:spPr/>
    </dgm:pt>
    <dgm:pt modelId="{77156BC3-6802-4C3E-A89C-F4F082772E1F}" type="pres">
      <dgm:prSet presAssocID="{7A7DC72D-5065-45F4-89A5-10E43F8C32FC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A3354E23-C5FC-4F7D-81BA-158B0F09B640}" type="pres">
      <dgm:prSet presAssocID="{FE5ED893-D92E-4718-ABB7-69CB4AF9EF0E}" presName="hierRoot4" presStyleCnt="0"/>
      <dgm:spPr/>
    </dgm:pt>
    <dgm:pt modelId="{C92D01CF-454F-47A4-999D-CB0E89BFFE98}" type="pres">
      <dgm:prSet presAssocID="{FE5ED893-D92E-4718-ABB7-69CB4AF9EF0E}" presName="composite4" presStyleCnt="0"/>
      <dgm:spPr/>
    </dgm:pt>
    <dgm:pt modelId="{6ABC1E55-8F18-4485-B65C-D78CA73B5EB7}" type="pres">
      <dgm:prSet presAssocID="{FE5ED893-D92E-4718-ABB7-69CB4AF9EF0E}" presName="background4" presStyleLbl="node4" presStyleIdx="6" presStyleCnt="18"/>
      <dgm:spPr/>
    </dgm:pt>
    <dgm:pt modelId="{73C92AA6-671A-4B15-8234-FB8F3CEE4164}" type="pres">
      <dgm:prSet presAssocID="{FE5ED893-D92E-4718-ABB7-69CB4AF9EF0E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A1505F-3FF8-449D-8D63-DA7D71046F10}" type="pres">
      <dgm:prSet presAssocID="{FE5ED893-D92E-4718-ABB7-69CB4AF9EF0E}" presName="hierChild5" presStyleCnt="0"/>
      <dgm:spPr/>
    </dgm:pt>
    <dgm:pt modelId="{15AD23EA-A819-4E57-9BC7-B3923925C515}" type="pres">
      <dgm:prSet presAssocID="{B7542980-7B1C-4246-BAA6-549C73588873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748ECB6F-9C96-490C-8800-351782AF86E0}" type="pres">
      <dgm:prSet presAssocID="{41203514-3FE3-498D-8B22-A3D5039E2D5F}" presName="hierRoot4" presStyleCnt="0"/>
      <dgm:spPr/>
    </dgm:pt>
    <dgm:pt modelId="{5E76299A-9921-4504-9CA2-5C7AE6B9BDCE}" type="pres">
      <dgm:prSet presAssocID="{41203514-3FE3-498D-8B22-A3D5039E2D5F}" presName="composite4" presStyleCnt="0"/>
      <dgm:spPr/>
    </dgm:pt>
    <dgm:pt modelId="{15FD0162-961A-45A1-A14E-1BC992007FC6}" type="pres">
      <dgm:prSet presAssocID="{41203514-3FE3-498D-8B22-A3D5039E2D5F}" presName="background4" presStyleLbl="node4" presStyleIdx="7" presStyleCnt="18"/>
      <dgm:spPr/>
    </dgm:pt>
    <dgm:pt modelId="{615384D1-E7BD-40E3-808F-F772DC8B172D}" type="pres">
      <dgm:prSet presAssocID="{41203514-3FE3-498D-8B22-A3D5039E2D5F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501BB0-7A4F-4A29-95D0-488C264609FB}" type="pres">
      <dgm:prSet presAssocID="{41203514-3FE3-498D-8B22-A3D5039E2D5F}" presName="hierChild5" presStyleCnt="0"/>
      <dgm:spPr/>
    </dgm:pt>
    <dgm:pt modelId="{0E9677C2-D93C-43C3-9DC4-4328221F2F0A}" type="pres">
      <dgm:prSet presAssocID="{36933278-7D5B-4AAC-B67F-7719079B6F8C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DA88D37E-D365-4383-9913-F3211202F967}" type="pres">
      <dgm:prSet presAssocID="{1BFFD225-E2F9-4BAF-89ED-58F2925D9784}" presName="hierRoot4" presStyleCnt="0"/>
      <dgm:spPr/>
    </dgm:pt>
    <dgm:pt modelId="{2D78DBC8-A71D-48AA-8925-BBF1CEC11A5F}" type="pres">
      <dgm:prSet presAssocID="{1BFFD225-E2F9-4BAF-89ED-58F2925D9784}" presName="composite4" presStyleCnt="0"/>
      <dgm:spPr/>
    </dgm:pt>
    <dgm:pt modelId="{476360A1-5335-4C21-BD25-417DDDA59BC5}" type="pres">
      <dgm:prSet presAssocID="{1BFFD225-E2F9-4BAF-89ED-58F2925D9784}" presName="background4" presStyleLbl="node4" presStyleIdx="8" presStyleCnt="18"/>
      <dgm:spPr/>
    </dgm:pt>
    <dgm:pt modelId="{D7C8EAC1-4A08-4C23-9D52-8D0B97B18C2E}" type="pres">
      <dgm:prSet presAssocID="{1BFFD225-E2F9-4BAF-89ED-58F2925D9784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40533-3C34-45F4-9710-8D6EEA843D57}" type="pres">
      <dgm:prSet presAssocID="{1BFFD225-E2F9-4BAF-89ED-58F2925D9784}" presName="hierChild5" presStyleCnt="0"/>
      <dgm:spPr/>
    </dgm:pt>
    <dgm:pt modelId="{D02186A8-AC51-444F-9D53-943C49E82BD0}" type="pres">
      <dgm:prSet presAssocID="{7D29A751-C075-4D2F-816B-E9CBDC230CCF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C5D250C9-C024-4835-87D4-B928BA605356}" type="pres">
      <dgm:prSet presAssocID="{FD1A266A-74D6-4288-AC93-5364C1CA65DD}" presName="hierRoot4" presStyleCnt="0"/>
      <dgm:spPr/>
    </dgm:pt>
    <dgm:pt modelId="{CA03F0A6-E0B1-4AAD-87D1-0A4D349CE8EA}" type="pres">
      <dgm:prSet presAssocID="{FD1A266A-74D6-4288-AC93-5364C1CA65DD}" presName="composite4" presStyleCnt="0"/>
      <dgm:spPr/>
    </dgm:pt>
    <dgm:pt modelId="{5B37C613-E8DD-4E26-8952-F6FDE34A76C6}" type="pres">
      <dgm:prSet presAssocID="{FD1A266A-74D6-4288-AC93-5364C1CA65DD}" presName="background4" presStyleLbl="node4" presStyleIdx="9" presStyleCnt="18"/>
      <dgm:spPr/>
    </dgm:pt>
    <dgm:pt modelId="{979DDD9B-8417-4228-A85E-154E09693542}" type="pres">
      <dgm:prSet presAssocID="{FD1A266A-74D6-4288-AC93-5364C1CA65DD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E6C10A-02D5-49A3-BBC3-836FD8076974}" type="pres">
      <dgm:prSet presAssocID="{FD1A266A-74D6-4288-AC93-5364C1CA65DD}" presName="hierChild5" presStyleCnt="0"/>
      <dgm:spPr/>
    </dgm:pt>
    <dgm:pt modelId="{E21FFE1D-C022-48A6-B8BE-A18722538E4A}" type="pres">
      <dgm:prSet presAssocID="{BCB3C400-98B6-4501-AD1D-04ABC7FE088B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CA600FA3-3431-4563-865F-019A61ABF4C6}" type="pres">
      <dgm:prSet presAssocID="{7412C124-C0B9-4F24-A7F9-98C25E0C84FE}" presName="hierRoot4" presStyleCnt="0"/>
      <dgm:spPr/>
    </dgm:pt>
    <dgm:pt modelId="{232F99C2-932C-4CA0-B26F-BCBF91721E50}" type="pres">
      <dgm:prSet presAssocID="{7412C124-C0B9-4F24-A7F9-98C25E0C84FE}" presName="composite4" presStyleCnt="0"/>
      <dgm:spPr/>
    </dgm:pt>
    <dgm:pt modelId="{5B4EF612-4D24-42D3-B305-AF5BF0240C86}" type="pres">
      <dgm:prSet presAssocID="{7412C124-C0B9-4F24-A7F9-98C25E0C84FE}" presName="background4" presStyleLbl="node4" presStyleIdx="10" presStyleCnt="18"/>
      <dgm:spPr/>
    </dgm:pt>
    <dgm:pt modelId="{19BEA851-6821-489A-BC9E-0116FD764373}" type="pres">
      <dgm:prSet presAssocID="{7412C124-C0B9-4F24-A7F9-98C25E0C84FE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8E0368-5131-4F15-BB38-2749AFF53481}" type="pres">
      <dgm:prSet presAssocID="{7412C124-C0B9-4F24-A7F9-98C25E0C84FE}" presName="hierChild5" presStyleCnt="0"/>
      <dgm:spPr/>
    </dgm:pt>
    <dgm:pt modelId="{F12129E7-DC9D-4DC8-A320-ECB747CE1F5D}" type="pres">
      <dgm:prSet presAssocID="{2141685C-9D03-4082-8CB8-91FEC8EC9D4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0099777-03EC-49B7-99D5-1F72CDA028B7}" type="pres">
      <dgm:prSet presAssocID="{9524EC65-275A-4380-9F0B-2D89E503AF34}" presName="hierRoot3" presStyleCnt="0"/>
      <dgm:spPr/>
    </dgm:pt>
    <dgm:pt modelId="{0E532CFC-143E-4C49-9A1B-AE040D828930}" type="pres">
      <dgm:prSet presAssocID="{9524EC65-275A-4380-9F0B-2D89E503AF34}" presName="composite3" presStyleCnt="0"/>
      <dgm:spPr/>
    </dgm:pt>
    <dgm:pt modelId="{AD61B611-7D14-4F88-B5FF-FA16700D04CA}" type="pres">
      <dgm:prSet presAssocID="{9524EC65-275A-4380-9F0B-2D89E503AF34}" presName="background3" presStyleLbl="node3" presStyleIdx="1" presStyleCnt="5"/>
      <dgm:spPr/>
    </dgm:pt>
    <dgm:pt modelId="{E16B0ADD-FC29-4EAE-AAF9-987A2D27D238}" type="pres">
      <dgm:prSet presAssocID="{9524EC65-275A-4380-9F0B-2D89E503AF3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75DAE-550C-4AE7-8B12-368E3919571B}" type="pres">
      <dgm:prSet presAssocID="{9524EC65-275A-4380-9F0B-2D89E503AF34}" presName="hierChild4" presStyleCnt="0"/>
      <dgm:spPr/>
    </dgm:pt>
    <dgm:pt modelId="{EB56E64A-8FE7-4F20-AC99-FD4C324E1005}" type="pres">
      <dgm:prSet presAssocID="{2EF6B0CF-283C-476E-9FEC-8BD82F01D66F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11D23A5A-3FE6-47A1-A82A-8677423A32A5}" type="pres">
      <dgm:prSet presAssocID="{39C32667-56A5-4689-BC17-77FA2F8B94D5}" presName="hierRoot4" presStyleCnt="0"/>
      <dgm:spPr/>
    </dgm:pt>
    <dgm:pt modelId="{8E996A5C-2A68-4BF6-AB46-EE3BD158F47F}" type="pres">
      <dgm:prSet presAssocID="{39C32667-56A5-4689-BC17-77FA2F8B94D5}" presName="composite4" presStyleCnt="0"/>
      <dgm:spPr/>
    </dgm:pt>
    <dgm:pt modelId="{E67C33C0-D3E6-4B8C-B9EB-74C9B10C63BE}" type="pres">
      <dgm:prSet presAssocID="{39C32667-56A5-4689-BC17-77FA2F8B94D5}" presName="background4" presStyleLbl="node4" presStyleIdx="11" presStyleCnt="18"/>
      <dgm:spPr/>
    </dgm:pt>
    <dgm:pt modelId="{B71D3F7C-F9A7-4E3A-B1AB-B6060E49FA8E}" type="pres">
      <dgm:prSet presAssocID="{39C32667-56A5-4689-BC17-77FA2F8B94D5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B08EE-1756-4B17-B145-37C7BF762498}" type="pres">
      <dgm:prSet presAssocID="{39C32667-56A5-4689-BC17-77FA2F8B94D5}" presName="hierChild5" presStyleCnt="0"/>
      <dgm:spPr/>
    </dgm:pt>
    <dgm:pt modelId="{D4C47FB5-6117-4F77-8B44-EB30955362C6}" type="pres">
      <dgm:prSet presAssocID="{8E1C6A2A-F130-45BE-BB49-5F92B4D46E24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959F900B-2600-43E1-8C35-F694EF906FE3}" type="pres">
      <dgm:prSet presAssocID="{3A686789-E1F0-4C00-97E7-81AF6CA52A6D}" presName="hierRoot4" presStyleCnt="0"/>
      <dgm:spPr/>
    </dgm:pt>
    <dgm:pt modelId="{3299673E-5613-4542-8361-853C6FC9EAC4}" type="pres">
      <dgm:prSet presAssocID="{3A686789-E1F0-4C00-97E7-81AF6CA52A6D}" presName="composite4" presStyleCnt="0"/>
      <dgm:spPr/>
    </dgm:pt>
    <dgm:pt modelId="{22C0C314-DC3B-48C5-9C8F-AE499EB79F76}" type="pres">
      <dgm:prSet presAssocID="{3A686789-E1F0-4C00-97E7-81AF6CA52A6D}" presName="background4" presStyleLbl="node4" presStyleIdx="12" presStyleCnt="18"/>
      <dgm:spPr/>
    </dgm:pt>
    <dgm:pt modelId="{E0FFA042-7BC9-43CE-B8C8-1F59A0CFFB11}" type="pres">
      <dgm:prSet presAssocID="{3A686789-E1F0-4C00-97E7-81AF6CA52A6D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94175-878E-452F-96B5-438ED762516F}" type="pres">
      <dgm:prSet presAssocID="{3A686789-E1F0-4C00-97E7-81AF6CA52A6D}" presName="hierChild5" presStyleCnt="0"/>
      <dgm:spPr/>
    </dgm:pt>
    <dgm:pt modelId="{1810AFAA-80B7-404A-A3EE-091C24F70C93}" type="pres">
      <dgm:prSet presAssocID="{17284B52-B7A6-4A19-A537-D8CBC5ABFFA5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7E15F08D-AF99-48F4-82F9-8437FB92C68D}" type="pres">
      <dgm:prSet presAssocID="{D9F0F391-82A4-44B5-B9B1-C6CF08E879A9}" presName="hierRoot4" presStyleCnt="0"/>
      <dgm:spPr/>
    </dgm:pt>
    <dgm:pt modelId="{5764FD0B-B528-44AA-AECF-5D547D4FCE9F}" type="pres">
      <dgm:prSet presAssocID="{D9F0F391-82A4-44B5-B9B1-C6CF08E879A9}" presName="composite4" presStyleCnt="0"/>
      <dgm:spPr/>
    </dgm:pt>
    <dgm:pt modelId="{22346020-5C83-4125-B9AC-3C655D7EA9AB}" type="pres">
      <dgm:prSet presAssocID="{D9F0F391-82A4-44B5-B9B1-C6CF08E879A9}" presName="background4" presStyleLbl="node4" presStyleIdx="13" presStyleCnt="18"/>
      <dgm:spPr/>
    </dgm:pt>
    <dgm:pt modelId="{64426216-4C51-42D1-9604-8824CB7B1094}" type="pres">
      <dgm:prSet presAssocID="{D9F0F391-82A4-44B5-B9B1-C6CF08E879A9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6B093-C7D6-4E93-AE7A-83507D2F49F9}" type="pres">
      <dgm:prSet presAssocID="{D9F0F391-82A4-44B5-B9B1-C6CF08E879A9}" presName="hierChild5" presStyleCnt="0"/>
      <dgm:spPr/>
    </dgm:pt>
    <dgm:pt modelId="{3BE89461-4A03-401E-A458-E714A67A88B9}" type="pres">
      <dgm:prSet presAssocID="{A35CE3C3-39E6-417C-86D0-5617D369DCBF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2287CBE3-C6FB-410A-9FD7-ADF90B390726}" type="pres">
      <dgm:prSet presAssocID="{B68AFBCD-B58F-458C-AD11-7CF3D9DA0337}" presName="hierRoot4" presStyleCnt="0"/>
      <dgm:spPr/>
    </dgm:pt>
    <dgm:pt modelId="{15F2B732-D04A-441D-84B9-DE82BDF22026}" type="pres">
      <dgm:prSet presAssocID="{B68AFBCD-B58F-458C-AD11-7CF3D9DA0337}" presName="composite4" presStyleCnt="0"/>
      <dgm:spPr/>
    </dgm:pt>
    <dgm:pt modelId="{00096D30-9B6E-4D97-8D7B-2F0D6685991E}" type="pres">
      <dgm:prSet presAssocID="{B68AFBCD-B58F-458C-AD11-7CF3D9DA0337}" presName="background4" presStyleLbl="node4" presStyleIdx="14" presStyleCnt="18"/>
      <dgm:spPr/>
    </dgm:pt>
    <dgm:pt modelId="{18067608-610D-4B55-8C7A-5C6C5E95CBD4}" type="pres">
      <dgm:prSet presAssocID="{B68AFBCD-B58F-458C-AD11-7CF3D9DA0337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864F8-5CBA-4A77-91FC-E5243EDACE7C}" type="pres">
      <dgm:prSet presAssocID="{B68AFBCD-B58F-458C-AD11-7CF3D9DA0337}" presName="hierChild5" presStyleCnt="0"/>
      <dgm:spPr/>
    </dgm:pt>
    <dgm:pt modelId="{26FD8478-3701-447E-ACE5-C8E42BE147AF}" type="pres">
      <dgm:prSet presAssocID="{B8D4F99F-BE36-405E-AF7D-935C28B0BDB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F20AAC12-6E63-45C7-9DEF-0C7CA8F62E18}" type="pres">
      <dgm:prSet presAssocID="{6A3573F6-5C33-465D-9875-5FA477EE87BE}" presName="hierRoot4" presStyleCnt="0"/>
      <dgm:spPr/>
    </dgm:pt>
    <dgm:pt modelId="{EB41738B-0FB5-43BA-A006-8CBB74056B71}" type="pres">
      <dgm:prSet presAssocID="{6A3573F6-5C33-465D-9875-5FA477EE87BE}" presName="composite4" presStyleCnt="0"/>
      <dgm:spPr/>
    </dgm:pt>
    <dgm:pt modelId="{6229EBBD-104F-4258-AEA7-8F07CE12EA11}" type="pres">
      <dgm:prSet presAssocID="{6A3573F6-5C33-465D-9875-5FA477EE87BE}" presName="background4" presStyleLbl="node4" presStyleIdx="15" presStyleCnt="18"/>
      <dgm:spPr/>
    </dgm:pt>
    <dgm:pt modelId="{C0DD23F1-B855-460F-A558-D2290D5B6714}" type="pres">
      <dgm:prSet presAssocID="{6A3573F6-5C33-465D-9875-5FA477EE87BE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43D18-2BE7-477F-998E-579362513DF4}" type="pres">
      <dgm:prSet presAssocID="{6A3573F6-5C33-465D-9875-5FA477EE87BE}" presName="hierChild5" presStyleCnt="0"/>
      <dgm:spPr/>
    </dgm:pt>
    <dgm:pt modelId="{23E74A63-9D1C-4A69-9473-F56CD2CA0070}" type="pres">
      <dgm:prSet presAssocID="{878061D7-5C36-4956-A825-365417577067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C10DE542-B13A-43A9-BAB9-F56C4A2A1309}" type="pres">
      <dgm:prSet presAssocID="{FB79C8A3-04CA-4721-8133-90C8E674A91A}" presName="hierRoot4" presStyleCnt="0"/>
      <dgm:spPr/>
    </dgm:pt>
    <dgm:pt modelId="{FCDA9A30-4572-4BF1-BF5D-14B384C4A7EB}" type="pres">
      <dgm:prSet presAssocID="{FB79C8A3-04CA-4721-8133-90C8E674A91A}" presName="composite4" presStyleCnt="0"/>
      <dgm:spPr/>
    </dgm:pt>
    <dgm:pt modelId="{AC6D7A06-B7EF-402D-87DA-5E24F9BF1889}" type="pres">
      <dgm:prSet presAssocID="{FB79C8A3-04CA-4721-8133-90C8E674A91A}" presName="background4" presStyleLbl="node4" presStyleIdx="16" presStyleCnt="18"/>
      <dgm:spPr/>
    </dgm:pt>
    <dgm:pt modelId="{AB017B1C-EDFC-4EB2-818D-F67AF4981900}" type="pres">
      <dgm:prSet presAssocID="{FB79C8A3-04CA-4721-8133-90C8E674A91A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EEEE0B-0234-44FD-8773-00D0CD8D27DA}" type="pres">
      <dgm:prSet presAssocID="{FB79C8A3-04CA-4721-8133-90C8E674A91A}" presName="hierChild5" presStyleCnt="0"/>
      <dgm:spPr/>
    </dgm:pt>
    <dgm:pt modelId="{97994F2D-0F04-4AE9-A675-118D7BE5B875}" type="pres">
      <dgm:prSet presAssocID="{FFDB9C2C-761C-4511-809D-FD5C31350B35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1F206FF7-CE6C-4995-B538-24D8CF8E5D8D}" type="pres">
      <dgm:prSet presAssocID="{8933CBAC-B1EB-4126-8267-257EEA9A0AA9}" presName="hierRoot4" presStyleCnt="0"/>
      <dgm:spPr/>
    </dgm:pt>
    <dgm:pt modelId="{32AF7AA2-6C36-4C76-85ED-6805BE5FD788}" type="pres">
      <dgm:prSet presAssocID="{8933CBAC-B1EB-4126-8267-257EEA9A0AA9}" presName="composite4" presStyleCnt="0"/>
      <dgm:spPr/>
    </dgm:pt>
    <dgm:pt modelId="{0CADE014-9E76-4548-9B68-0D6D8BFB36D1}" type="pres">
      <dgm:prSet presAssocID="{8933CBAC-B1EB-4126-8267-257EEA9A0AA9}" presName="background4" presStyleLbl="node4" presStyleIdx="17" presStyleCnt="18"/>
      <dgm:spPr/>
    </dgm:pt>
    <dgm:pt modelId="{4A9E5258-A5DE-4770-A23F-4307A7045F97}" type="pres">
      <dgm:prSet presAssocID="{8933CBAC-B1EB-4126-8267-257EEA9A0AA9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1552-467F-4801-A0CB-A7599280C4BC}" type="pres">
      <dgm:prSet presAssocID="{8933CBAC-B1EB-4126-8267-257EEA9A0AA9}" presName="hierChild5" presStyleCnt="0"/>
      <dgm:spPr/>
    </dgm:pt>
    <dgm:pt modelId="{ECE776F7-AFF8-4F77-87AB-6BD52FF0101A}" type="pres">
      <dgm:prSet presAssocID="{0CCBF60D-6A50-4436-B72E-1139C8883B6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02C62E-B997-4971-BCCD-A1D281C70514}" type="pres">
      <dgm:prSet presAssocID="{AF1464E4-D4D8-4FEF-AB65-CC69E3BC6654}" presName="hierRoot2" presStyleCnt="0"/>
      <dgm:spPr/>
    </dgm:pt>
    <dgm:pt modelId="{BEF307A6-F09C-45BE-A58A-7A109262B649}" type="pres">
      <dgm:prSet presAssocID="{AF1464E4-D4D8-4FEF-AB65-CC69E3BC6654}" presName="composite2" presStyleCnt="0"/>
      <dgm:spPr/>
    </dgm:pt>
    <dgm:pt modelId="{BC4A23AE-A726-4907-BEB0-442C6003A846}" type="pres">
      <dgm:prSet presAssocID="{AF1464E4-D4D8-4FEF-AB65-CC69E3BC6654}" presName="background2" presStyleLbl="node2" presStyleIdx="1" presStyleCnt="2"/>
      <dgm:spPr/>
    </dgm:pt>
    <dgm:pt modelId="{B89E683B-0BDF-427E-9682-596DBFBA8B27}" type="pres">
      <dgm:prSet presAssocID="{AF1464E4-D4D8-4FEF-AB65-CC69E3BC66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A858-8D0E-4D8C-A092-B2063039D858}" type="pres">
      <dgm:prSet presAssocID="{AF1464E4-D4D8-4FEF-AB65-CC69E3BC6654}" presName="hierChild3" presStyleCnt="0"/>
      <dgm:spPr/>
    </dgm:pt>
    <dgm:pt modelId="{B67C4F16-BFC6-48D1-9E97-7ED1A9D6E931}" type="pres">
      <dgm:prSet presAssocID="{52C1617E-2DC3-4844-8741-B266A5BB695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2E0E938-F5B8-4F89-A6F8-6126FAC90DC5}" type="pres">
      <dgm:prSet presAssocID="{647F76E9-D836-4ACF-8308-D4D798AC7963}" presName="hierRoot3" presStyleCnt="0"/>
      <dgm:spPr/>
    </dgm:pt>
    <dgm:pt modelId="{616EF857-A273-4B31-8FA8-3DC42180A5F4}" type="pres">
      <dgm:prSet presAssocID="{647F76E9-D836-4ACF-8308-D4D798AC7963}" presName="composite3" presStyleCnt="0"/>
      <dgm:spPr/>
    </dgm:pt>
    <dgm:pt modelId="{CF8C8D40-6EF6-4ABB-B056-BBFB340E7BD2}" type="pres">
      <dgm:prSet presAssocID="{647F76E9-D836-4ACF-8308-D4D798AC7963}" presName="background3" presStyleLbl="node3" presStyleIdx="2" presStyleCnt="5"/>
      <dgm:spPr/>
    </dgm:pt>
    <dgm:pt modelId="{D7512B79-E39A-4DE4-80E8-DA16AFF1DF10}" type="pres">
      <dgm:prSet presAssocID="{647F76E9-D836-4ACF-8308-D4D798AC796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76728-217D-407E-A2D2-F289090EA827}" type="pres">
      <dgm:prSet presAssocID="{647F76E9-D836-4ACF-8308-D4D798AC7963}" presName="hierChild4" presStyleCnt="0"/>
      <dgm:spPr/>
    </dgm:pt>
    <dgm:pt modelId="{2AFB982E-C620-450A-8EEB-EACB29CD33A3}" type="pres">
      <dgm:prSet presAssocID="{B15373B3-4E40-47C4-A1F6-324CFB4E4CE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DDF1248-063E-4777-8265-D8A2DAAA8FA4}" type="pres">
      <dgm:prSet presAssocID="{7CEC5B42-783E-440D-9CB6-62E5556B47B2}" presName="hierRoot3" presStyleCnt="0"/>
      <dgm:spPr/>
    </dgm:pt>
    <dgm:pt modelId="{B0A6419D-9066-44AA-913F-BDC9FFC3986E}" type="pres">
      <dgm:prSet presAssocID="{7CEC5B42-783E-440D-9CB6-62E5556B47B2}" presName="composite3" presStyleCnt="0"/>
      <dgm:spPr/>
    </dgm:pt>
    <dgm:pt modelId="{3EABB547-C902-412F-8D4C-E644BF0C0F95}" type="pres">
      <dgm:prSet presAssocID="{7CEC5B42-783E-440D-9CB6-62E5556B47B2}" presName="background3" presStyleLbl="node3" presStyleIdx="3" presStyleCnt="5"/>
      <dgm:spPr/>
    </dgm:pt>
    <dgm:pt modelId="{27E17296-E70C-4FC7-B729-9ADEE47BA026}" type="pres">
      <dgm:prSet presAssocID="{7CEC5B42-783E-440D-9CB6-62E5556B47B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3274C-7EA6-4201-911D-26C2E0765307}" type="pres">
      <dgm:prSet presAssocID="{7CEC5B42-783E-440D-9CB6-62E5556B47B2}" presName="hierChild4" presStyleCnt="0"/>
      <dgm:spPr/>
    </dgm:pt>
    <dgm:pt modelId="{44F78E55-E306-4B9B-9A91-81C656969A72}" type="pres">
      <dgm:prSet presAssocID="{4CAE4CFA-EDE2-4AA1-9F32-D099DAFDCEA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03EFF8E-E7D0-4F37-A5B5-BD750EEF492F}" type="pres">
      <dgm:prSet presAssocID="{F99DCAE6-D9E3-4A59-9FD2-E2A55FDDBE3D}" presName="hierRoot3" presStyleCnt="0"/>
      <dgm:spPr/>
    </dgm:pt>
    <dgm:pt modelId="{3FF63053-B9C4-4139-AE58-B7050D80AC56}" type="pres">
      <dgm:prSet presAssocID="{F99DCAE6-D9E3-4A59-9FD2-E2A55FDDBE3D}" presName="composite3" presStyleCnt="0"/>
      <dgm:spPr/>
    </dgm:pt>
    <dgm:pt modelId="{F71FB72E-B80A-45B3-95F3-DF571013F68D}" type="pres">
      <dgm:prSet presAssocID="{F99DCAE6-D9E3-4A59-9FD2-E2A55FDDBE3D}" presName="background3" presStyleLbl="node3" presStyleIdx="4" presStyleCnt="5"/>
      <dgm:spPr/>
    </dgm:pt>
    <dgm:pt modelId="{5E8C6AAE-0453-4A31-B020-7A1ABEE2CB48}" type="pres">
      <dgm:prSet presAssocID="{F99DCAE6-D9E3-4A59-9FD2-E2A55FDDBE3D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4EEFC-1589-4825-BCAA-2346A0065519}" type="pres">
      <dgm:prSet presAssocID="{F99DCAE6-D9E3-4A59-9FD2-E2A55FDDBE3D}" presName="hierChild4" presStyleCnt="0"/>
      <dgm:spPr/>
    </dgm:pt>
  </dgm:ptLst>
  <dgm:cxnLst>
    <dgm:cxn modelId="{4A3FA1B7-44A5-47F5-A1F6-5C1DFDA403CA}" srcId="{9524EC65-275A-4380-9F0B-2D89E503AF34}" destId="{3A686789-E1F0-4C00-97E7-81AF6CA52A6D}" srcOrd="1" destOrd="0" parTransId="{8E1C6A2A-F130-45BE-BB49-5F92B4D46E24}" sibTransId="{DA76DC71-BBBD-4B1E-B259-5B8B7FAC3EE6}"/>
    <dgm:cxn modelId="{4D9D8B13-8BB3-4746-8601-AE6FE2B492FC}" srcId="{9524EC65-275A-4380-9F0B-2D89E503AF34}" destId="{D9F0F391-82A4-44B5-B9B1-C6CF08E879A9}" srcOrd="2" destOrd="0" parTransId="{17284B52-B7A6-4A19-A537-D8CBC5ABFFA5}" sibTransId="{630D41A2-A8B6-45C2-8B01-904543D84DBF}"/>
    <dgm:cxn modelId="{39E59B88-2936-4918-AC30-985A573313EC}" type="presOf" srcId="{F13F8CB5-04E6-4824-BA42-6D33AFEA96F7}" destId="{900143E4-7FB9-4F17-BF95-3F909086BD97}" srcOrd="0" destOrd="0" presId="urn:microsoft.com/office/officeart/2005/8/layout/hierarchy1"/>
    <dgm:cxn modelId="{FD958FEF-9CDD-48BF-A28C-D6BAEDD45EBB}" type="presOf" srcId="{3A686789-E1F0-4C00-97E7-81AF6CA52A6D}" destId="{E0FFA042-7BC9-43CE-B8C8-1F59A0CFFB11}" srcOrd="0" destOrd="0" presId="urn:microsoft.com/office/officeart/2005/8/layout/hierarchy1"/>
    <dgm:cxn modelId="{591F869D-8DC1-45DD-82E3-07D53F8C5AD8}" type="presOf" srcId="{9524EC65-275A-4380-9F0B-2D89E503AF34}" destId="{E16B0ADD-FC29-4EAE-AAF9-987A2D27D238}" srcOrd="0" destOrd="0" presId="urn:microsoft.com/office/officeart/2005/8/layout/hierarchy1"/>
    <dgm:cxn modelId="{551BB580-BE46-48C8-8157-240755938A46}" srcId="{41203514-3FE3-498D-8B22-A3D5039E2D5F}" destId="{1BFFD225-E2F9-4BAF-89ED-58F2925D9784}" srcOrd="0" destOrd="0" parTransId="{36933278-7D5B-4AAC-B67F-7719079B6F8C}" sibTransId="{3EC6B7A4-3D12-4332-AFBF-85C73A004DC0}"/>
    <dgm:cxn modelId="{9911E9EA-9C8B-4ABB-8F45-0DD2BB3AA393}" type="presOf" srcId="{BCB3C400-98B6-4501-AD1D-04ABC7FE088B}" destId="{E21FFE1D-C022-48A6-B8BE-A18722538E4A}" srcOrd="0" destOrd="0" presId="urn:microsoft.com/office/officeart/2005/8/layout/hierarchy1"/>
    <dgm:cxn modelId="{2F84C625-109E-4455-B851-5BAB40773208}" type="presOf" srcId="{B01A0A63-3E4F-456B-89ED-BFD6F8FEE708}" destId="{C72B1C06-F56F-4236-BEF0-633E74E5E764}" srcOrd="0" destOrd="0" presId="urn:microsoft.com/office/officeart/2005/8/layout/hierarchy1"/>
    <dgm:cxn modelId="{258FEC0C-BFE7-489B-B77E-1D92889DE365}" srcId="{41203514-3FE3-498D-8B22-A3D5039E2D5F}" destId="{7412C124-C0B9-4F24-A7F9-98C25E0C84FE}" srcOrd="2" destOrd="0" parTransId="{BCB3C400-98B6-4501-AD1D-04ABC7FE088B}" sibTransId="{7AD1A482-75F6-4EDD-B7BE-1E1506D7A61C}"/>
    <dgm:cxn modelId="{7927618E-23F6-4C02-8415-8A2D7FC5BD2E}" type="presOf" srcId="{E986432A-69D7-41FC-8EF8-6CAF1B6837DD}" destId="{E802BD99-87EE-4043-9E5C-17728AE8DE0E}" srcOrd="0" destOrd="0" presId="urn:microsoft.com/office/officeart/2005/8/layout/hierarchy1"/>
    <dgm:cxn modelId="{31038C59-A71F-4B95-87B1-7B820C58AB18}" type="presOf" srcId="{D5A33C5D-2851-4C60-B65D-BBF356CEFEB9}" destId="{7F32DEAF-F9FB-4D82-BBBA-8F3895020CDB}" srcOrd="0" destOrd="0" presId="urn:microsoft.com/office/officeart/2005/8/layout/hierarchy1"/>
    <dgm:cxn modelId="{1D30D333-DAF5-430A-825D-32B0C02114B6}" srcId="{B01A0A63-3E4F-456B-89ED-BFD6F8FEE708}" destId="{142F5AF4-6881-4BD3-923E-074255AC8DF6}" srcOrd="0" destOrd="0" parTransId="{DA682208-47B0-4660-A060-DAC78E990DF8}" sibTransId="{41B3CC7D-06AD-449E-A212-0E1434C4663E}"/>
    <dgm:cxn modelId="{F006FAD7-2BDC-4AA0-A8C5-9DFB21431958}" srcId="{7CEBD366-7878-487A-9C46-4779BE77A00F}" destId="{B01A0A63-3E4F-456B-89ED-BFD6F8FEE708}" srcOrd="1" destOrd="0" parTransId="{E1374858-C3F9-43F0-8960-695121F70D3C}" sibTransId="{864D920B-45CF-4264-85B9-26BCD201A24F}"/>
    <dgm:cxn modelId="{A3685CF2-83C6-42C2-9E18-149F76A67FF3}" type="presOf" srcId="{8933CBAC-B1EB-4126-8267-257EEA9A0AA9}" destId="{4A9E5258-A5DE-4770-A23F-4307A7045F97}" srcOrd="0" destOrd="0" presId="urn:microsoft.com/office/officeart/2005/8/layout/hierarchy1"/>
    <dgm:cxn modelId="{C219B2A2-28B5-411A-B2D7-BEC8F6C7C202}" type="presOf" srcId="{7A7DC72D-5065-45F4-89A5-10E43F8C32FC}" destId="{77156BC3-6802-4C3E-A89C-F4F082772E1F}" srcOrd="0" destOrd="0" presId="urn:microsoft.com/office/officeart/2005/8/layout/hierarchy1"/>
    <dgm:cxn modelId="{2630A83B-0136-4AF4-99CD-A2B73DBA15C9}" srcId="{9524EC65-275A-4380-9F0B-2D89E503AF34}" destId="{B68AFBCD-B58F-458C-AD11-7CF3D9DA0337}" srcOrd="3" destOrd="0" parTransId="{A35CE3C3-39E6-417C-86D0-5617D369DCBF}" sibTransId="{9C4424C5-1CA0-4012-97C6-F54EAFE8B457}"/>
    <dgm:cxn modelId="{4B0026D1-744A-4D4B-96B0-0CFD7F7C3C13}" srcId="{9524EC65-275A-4380-9F0B-2D89E503AF34}" destId="{39C32667-56A5-4689-BC17-77FA2F8B94D5}" srcOrd="0" destOrd="0" parTransId="{2EF6B0CF-283C-476E-9FEC-8BD82F01D66F}" sibTransId="{59BBDF59-B818-483B-972C-F5A81441E750}"/>
    <dgm:cxn modelId="{FEE3831A-4F46-40A8-9745-5D0C725227A2}" srcId="{9524EC65-275A-4380-9F0B-2D89E503AF34}" destId="{6A3573F6-5C33-465D-9875-5FA477EE87BE}" srcOrd="4" destOrd="0" parTransId="{B8D4F99F-BE36-405E-AF7D-935C28B0BDB8}" sibTransId="{A0398135-6E93-4F1E-A964-D54336B83072}"/>
    <dgm:cxn modelId="{77867CB3-00A0-434A-96B2-4B2CFFF4B945}" type="presOf" srcId="{FFDB9C2C-761C-4511-809D-FD5C31350B35}" destId="{97994F2D-0F04-4AE9-A675-118D7BE5B875}" srcOrd="0" destOrd="0" presId="urn:microsoft.com/office/officeart/2005/8/layout/hierarchy1"/>
    <dgm:cxn modelId="{346A044E-C879-4B73-83FF-03A322DC1F13}" type="presOf" srcId="{647F76E9-D836-4ACF-8308-D4D798AC7963}" destId="{D7512B79-E39A-4DE4-80E8-DA16AFF1DF10}" srcOrd="0" destOrd="0" presId="urn:microsoft.com/office/officeart/2005/8/layout/hierarchy1"/>
    <dgm:cxn modelId="{886B9D6B-5D9B-40AD-B0D9-5A66AB446A1E}" type="presOf" srcId="{B68AFBCD-B58F-458C-AD11-7CF3D9DA0337}" destId="{18067608-610D-4B55-8C7A-5C6C5E95CBD4}" srcOrd="0" destOrd="0" presId="urn:microsoft.com/office/officeart/2005/8/layout/hierarchy1"/>
    <dgm:cxn modelId="{7DA39672-6C09-4CD3-A257-761CB30D83F3}" type="presOf" srcId="{052DB442-53F1-41EF-B262-C2EA3A47E78D}" destId="{0E5A3CCA-1811-4155-B368-AC21E147BF84}" srcOrd="0" destOrd="0" presId="urn:microsoft.com/office/officeart/2005/8/layout/hierarchy1"/>
    <dgm:cxn modelId="{EDFD50D3-C7E0-40D9-B3B6-C725D3BDC878}" srcId="{F13F8CB5-04E6-4824-BA42-6D33AFEA96F7}" destId="{9524EC65-275A-4380-9F0B-2D89E503AF34}" srcOrd="1" destOrd="0" parTransId="{2141685C-9D03-4082-8CB8-91FEC8EC9D49}" sibTransId="{4128F2A5-EDEC-497A-AC82-3E5F5397AA31}"/>
    <dgm:cxn modelId="{E5762D74-4A05-48E7-83A6-D13B0F71BF81}" type="presOf" srcId="{FE5ED893-D92E-4718-ABB7-69CB4AF9EF0E}" destId="{73C92AA6-671A-4B15-8234-FB8F3CEE4164}" srcOrd="0" destOrd="0" presId="urn:microsoft.com/office/officeart/2005/8/layout/hierarchy1"/>
    <dgm:cxn modelId="{8D248F52-8554-473E-8EFD-AC71862C06CC}" type="presOf" srcId="{DA682208-47B0-4660-A060-DAC78E990DF8}" destId="{F4942E76-B9CC-4F39-ACF1-2A8FCECAEA90}" srcOrd="0" destOrd="0" presId="urn:microsoft.com/office/officeart/2005/8/layout/hierarchy1"/>
    <dgm:cxn modelId="{7B075DB6-1FFF-4363-A9FD-EADCCBF5FEE7}" type="presOf" srcId="{D9F0F391-82A4-44B5-B9B1-C6CF08E879A9}" destId="{64426216-4C51-42D1-9604-8824CB7B1094}" srcOrd="0" destOrd="0" presId="urn:microsoft.com/office/officeart/2005/8/layout/hierarchy1"/>
    <dgm:cxn modelId="{0027B304-1B46-42F8-BE4D-42713954BB70}" srcId="{41203514-3FE3-498D-8B22-A3D5039E2D5F}" destId="{FD1A266A-74D6-4288-AC93-5364C1CA65DD}" srcOrd="1" destOrd="0" parTransId="{7D29A751-C075-4D2F-816B-E9CBDC230CCF}" sibTransId="{BA053263-98D7-4221-9656-0B645E8DC4A8}"/>
    <dgm:cxn modelId="{7DA89F9F-7399-4EF4-A85A-6458F8A1CAEC}" type="presOf" srcId="{02C99B46-1EE6-4CB3-BDA9-A5AB71C4A662}" destId="{01EA0537-AAD5-47C8-8817-F0437BAA4616}" srcOrd="0" destOrd="0" presId="urn:microsoft.com/office/officeart/2005/8/layout/hierarchy1"/>
    <dgm:cxn modelId="{7F7F08F4-479A-4AE7-ABC2-FFE800BDCB82}" type="presOf" srcId="{21928299-F115-4A9B-9582-708197EF2B4D}" destId="{1275D853-6D22-4313-AAA9-52E55570ECD9}" srcOrd="0" destOrd="0" presId="urn:microsoft.com/office/officeart/2005/8/layout/hierarchy1"/>
    <dgm:cxn modelId="{DFC6EAB6-83C7-40FE-9F51-A1983D548BBF}" type="presOf" srcId="{39C32667-56A5-4689-BC17-77FA2F8B94D5}" destId="{B71D3F7C-F9A7-4E3A-B1AB-B6060E49FA8E}" srcOrd="0" destOrd="0" presId="urn:microsoft.com/office/officeart/2005/8/layout/hierarchy1"/>
    <dgm:cxn modelId="{47C73D49-B598-40C7-9184-C560F1F89A1C}" type="presOf" srcId="{4CAE4CFA-EDE2-4AA1-9F32-D099DAFDCEAF}" destId="{44F78E55-E306-4B9B-9A91-81C656969A72}" srcOrd="0" destOrd="0" presId="urn:microsoft.com/office/officeart/2005/8/layout/hierarchy1"/>
    <dgm:cxn modelId="{A4A076C9-2EF0-44AB-A0A8-EF5C76F1286B}" type="presOf" srcId="{BBA2466D-A5CC-40BB-93F4-4CDD53DAC33B}" destId="{1C89C2F2-D8E2-48EC-9DA2-A46E144F52F8}" srcOrd="0" destOrd="0" presId="urn:microsoft.com/office/officeart/2005/8/layout/hierarchy1"/>
    <dgm:cxn modelId="{B5C5E8EC-FF47-49C8-AF60-82B9C80A6598}" type="presOf" srcId="{B15373B3-4E40-47C4-A1F6-324CFB4E4CEE}" destId="{2AFB982E-C620-450A-8EEB-EACB29CD33A3}" srcOrd="0" destOrd="0" presId="urn:microsoft.com/office/officeart/2005/8/layout/hierarchy1"/>
    <dgm:cxn modelId="{FE388D89-C2C7-4B39-9B0A-474C712907F1}" type="presOf" srcId="{ED520A91-238A-4A9B-A1C8-4056C6AE938A}" destId="{A8D3C9E1-3625-430C-82F6-2573B91B7B03}" srcOrd="0" destOrd="0" presId="urn:microsoft.com/office/officeart/2005/8/layout/hierarchy1"/>
    <dgm:cxn modelId="{CA31C3A8-13D0-4D8E-BAC1-7E3F6C51316F}" srcId="{6572EAF4-A277-43CB-A924-27BF2687BDD5}" destId="{21928299-F115-4A9B-9582-708197EF2B4D}" srcOrd="0" destOrd="0" parTransId="{3244B1D3-7CEB-487E-8261-F02EFF64CF43}" sibTransId="{49956B00-8AD4-4F22-B267-1861EE91BF76}"/>
    <dgm:cxn modelId="{D1FB41C9-E39E-43CC-B5DB-56DBE0643B62}" type="presOf" srcId="{41203514-3FE3-498D-8B22-A3D5039E2D5F}" destId="{615384D1-E7BD-40E3-808F-F772DC8B172D}" srcOrd="0" destOrd="0" presId="urn:microsoft.com/office/officeart/2005/8/layout/hierarchy1"/>
    <dgm:cxn modelId="{6E67EAC3-7EFA-462F-88F7-9CC4D407EB47}" type="presOf" srcId="{FB79C8A3-04CA-4721-8133-90C8E674A91A}" destId="{AB017B1C-EDFC-4EB2-818D-F67AF4981900}" srcOrd="0" destOrd="0" presId="urn:microsoft.com/office/officeart/2005/8/layout/hierarchy1"/>
    <dgm:cxn modelId="{DD9943E5-9742-4B74-BFA8-C35266012872}" type="presOf" srcId="{878061D7-5C36-4956-A825-365417577067}" destId="{23E74A63-9D1C-4A69-9473-F56CD2CA0070}" srcOrd="0" destOrd="0" presId="urn:microsoft.com/office/officeart/2005/8/layout/hierarchy1"/>
    <dgm:cxn modelId="{3CCA6D1C-567D-40AA-A654-DF066F49F367}" type="presOf" srcId="{7CEC5B42-783E-440D-9CB6-62E5556B47B2}" destId="{27E17296-E70C-4FC7-B729-9ADEE47BA026}" srcOrd="0" destOrd="0" presId="urn:microsoft.com/office/officeart/2005/8/layout/hierarchy1"/>
    <dgm:cxn modelId="{DA1DFE3E-3AC3-4D00-AB6E-0B548F4678B5}" type="presOf" srcId="{7CEBD366-7878-487A-9C46-4779BE77A00F}" destId="{EDDBF3C6-B776-4A4F-9F23-A2D58AA27647}" srcOrd="0" destOrd="0" presId="urn:microsoft.com/office/officeart/2005/8/layout/hierarchy1"/>
    <dgm:cxn modelId="{C6B075F8-0841-48A3-8EE0-C88EC76D34D1}" type="presOf" srcId="{7412C124-C0B9-4F24-A7F9-98C25E0C84FE}" destId="{19BEA851-6821-489A-BC9E-0116FD764373}" srcOrd="0" destOrd="0" presId="urn:microsoft.com/office/officeart/2005/8/layout/hierarchy1"/>
    <dgm:cxn modelId="{1FA32DF8-B136-41EE-A0FF-2D5047CA6D2F}" type="presOf" srcId="{17284B52-B7A6-4A19-A537-D8CBC5ABFFA5}" destId="{1810AFAA-80B7-404A-A3EE-091C24F70C93}" srcOrd="0" destOrd="0" presId="urn:microsoft.com/office/officeart/2005/8/layout/hierarchy1"/>
    <dgm:cxn modelId="{C1AE4762-595F-4DD6-BFF7-132417F630EC}" type="presOf" srcId="{0CCBF60D-6A50-4436-B72E-1139C8883B66}" destId="{ECE776F7-AFF8-4F77-87AB-6BD52FF0101A}" srcOrd="0" destOrd="0" presId="urn:microsoft.com/office/officeart/2005/8/layout/hierarchy1"/>
    <dgm:cxn modelId="{91A9C3A5-98B9-48CF-B731-9AAB24E49454}" type="presOf" srcId="{142F5AF4-6881-4BD3-923E-074255AC8DF6}" destId="{DEDD0B98-3764-4C16-89D0-AAAE8CD207F9}" srcOrd="0" destOrd="0" presId="urn:microsoft.com/office/officeart/2005/8/layout/hierarchy1"/>
    <dgm:cxn modelId="{5B8C9F97-0F74-4873-BE5E-68BB8D1B491B}" srcId="{B01A0A63-3E4F-456B-89ED-BFD6F8FEE708}" destId="{052DB442-53F1-41EF-B262-C2EA3A47E78D}" srcOrd="1" destOrd="0" parTransId="{94DC0B04-45C0-4B10-8ABC-26B52D1DBC90}" sibTransId="{81A04206-4B9C-4DD6-9582-9521186B7723}"/>
    <dgm:cxn modelId="{5355A3C6-DD6B-490A-A595-B9A6FE927758}" type="presOf" srcId="{52C1617E-2DC3-4844-8741-B266A5BB6951}" destId="{B67C4F16-BFC6-48D1-9E97-7ED1A9D6E931}" srcOrd="0" destOrd="0" presId="urn:microsoft.com/office/officeart/2005/8/layout/hierarchy1"/>
    <dgm:cxn modelId="{8BB53DE9-EADE-451A-8E48-8ADECD63BAD9}" srcId="{7CEBD366-7878-487A-9C46-4779BE77A00F}" destId="{ED520A91-238A-4A9B-A1C8-4056C6AE938A}" srcOrd="0" destOrd="0" parTransId="{3AF9F8C7-CE82-4E48-9D55-1F826B7F76A7}" sibTransId="{B6FA912D-5F30-4BA9-8BC7-37414670C573}"/>
    <dgm:cxn modelId="{1F240C61-6E69-4436-A0CC-B002B3FC3833}" srcId="{AF1464E4-D4D8-4FEF-AB65-CC69E3BC6654}" destId="{647F76E9-D836-4ACF-8308-D4D798AC7963}" srcOrd="0" destOrd="0" parTransId="{52C1617E-2DC3-4844-8741-B266A5BB6951}" sibTransId="{34F05CE9-9401-4491-8CAC-D85D889B8386}"/>
    <dgm:cxn modelId="{56E457B7-8EA8-4E63-B828-3122C21762F5}" type="presOf" srcId="{A35CE3C3-39E6-417C-86D0-5617D369DCBF}" destId="{3BE89461-4A03-401E-A458-E714A67A88B9}" srcOrd="0" destOrd="0" presId="urn:microsoft.com/office/officeart/2005/8/layout/hierarchy1"/>
    <dgm:cxn modelId="{B6DBC033-F93A-4840-AE7C-868503C504B8}" type="presOf" srcId="{1BFFD225-E2F9-4BAF-89ED-58F2925D9784}" destId="{D7C8EAC1-4A08-4C23-9D52-8D0B97B18C2E}" srcOrd="0" destOrd="0" presId="urn:microsoft.com/office/officeart/2005/8/layout/hierarchy1"/>
    <dgm:cxn modelId="{531DD5CC-0EC8-46AB-952C-F577A219635F}" type="presOf" srcId="{3D6E7FFC-55E0-45F2-A157-D6A95DA39DD7}" destId="{B8CD498E-4A4D-4239-A0CE-977BBF014317}" srcOrd="0" destOrd="0" presId="urn:microsoft.com/office/officeart/2005/8/layout/hierarchy1"/>
    <dgm:cxn modelId="{EFB77ED1-6823-45FE-A47A-DE860BBDD8D9}" type="presOf" srcId="{36933278-7D5B-4AAC-B67F-7719079B6F8C}" destId="{0E9677C2-D93C-43C3-9DC4-4328221F2F0A}" srcOrd="0" destOrd="0" presId="urn:microsoft.com/office/officeart/2005/8/layout/hierarchy1"/>
    <dgm:cxn modelId="{9DDD4B96-EC9D-4ECF-9DC8-F02830A9A297}" srcId="{3D6E7FFC-55E0-45F2-A157-D6A95DA39DD7}" destId="{7CEBD366-7878-487A-9C46-4779BE77A00F}" srcOrd="0" destOrd="0" parTransId="{E986432A-69D7-41FC-8EF8-6CAF1B6837DD}" sibTransId="{B1F9D779-D6D9-4038-99A5-E27AA2CF059B}"/>
    <dgm:cxn modelId="{AFB4EC51-DFD7-4E1B-A731-E9A763D16D9C}" type="presOf" srcId="{94DC0B04-45C0-4B10-8ABC-26B52D1DBC90}" destId="{BFCFD37C-8F2B-4EBE-AB8C-E4104BEAA3B7}" srcOrd="0" destOrd="0" presId="urn:microsoft.com/office/officeart/2005/8/layout/hierarchy1"/>
    <dgm:cxn modelId="{0FE0A202-587A-40E9-839F-8DA3B49B7425}" srcId="{9524EC65-275A-4380-9F0B-2D89E503AF34}" destId="{FB79C8A3-04CA-4721-8133-90C8E674A91A}" srcOrd="5" destOrd="0" parTransId="{878061D7-5C36-4956-A825-365417577067}" sibTransId="{38936590-E685-4347-9ACA-F07F27C66398}"/>
    <dgm:cxn modelId="{73F12A41-ED3C-4850-B206-4DFDE6C24352}" type="presOf" srcId="{F99DCAE6-D9E3-4A59-9FD2-E2A55FDDBE3D}" destId="{5E8C6AAE-0453-4A31-B020-7A1ABEE2CB48}" srcOrd="0" destOrd="0" presId="urn:microsoft.com/office/officeart/2005/8/layout/hierarchy1"/>
    <dgm:cxn modelId="{2E1A0FF7-2FF4-4DA9-B449-90C8124A91C6}" type="presOf" srcId="{8E1C6A2A-F130-45BE-BB49-5F92B4D46E24}" destId="{D4C47FB5-6117-4F77-8B44-EB30955362C6}" srcOrd="0" destOrd="0" presId="urn:microsoft.com/office/officeart/2005/8/layout/hierarchy1"/>
    <dgm:cxn modelId="{34DA31F6-2C3D-42F7-ADA8-148C59F314A4}" srcId="{21928299-F115-4A9B-9582-708197EF2B4D}" destId="{AF1464E4-D4D8-4FEF-AB65-CC69E3BC6654}" srcOrd="1" destOrd="0" parTransId="{0CCBF60D-6A50-4436-B72E-1139C8883B66}" sibTransId="{7D18DE08-5B5D-4A80-9946-F8FBEDB29950}"/>
    <dgm:cxn modelId="{5878D71C-0196-4BC0-A6AF-0999DC240FEB}" type="presOf" srcId="{7D29A751-C075-4D2F-816B-E9CBDC230CCF}" destId="{D02186A8-AC51-444F-9D53-943C49E82BD0}" srcOrd="0" destOrd="0" presId="urn:microsoft.com/office/officeart/2005/8/layout/hierarchy1"/>
    <dgm:cxn modelId="{4F5DE80D-FD4D-4BD0-9F83-8C36EBF828FC}" type="presOf" srcId="{AF1464E4-D4D8-4FEF-AB65-CC69E3BC6654}" destId="{B89E683B-0BDF-427E-9682-596DBFBA8B27}" srcOrd="0" destOrd="0" presId="urn:microsoft.com/office/officeart/2005/8/layout/hierarchy1"/>
    <dgm:cxn modelId="{6E61B3F6-95FB-4F48-B547-7130AC68720E}" type="presOf" srcId="{FD1A266A-74D6-4288-AC93-5364C1CA65DD}" destId="{979DDD9B-8417-4228-A85E-154E09693542}" srcOrd="0" destOrd="0" presId="urn:microsoft.com/office/officeart/2005/8/layout/hierarchy1"/>
    <dgm:cxn modelId="{F094BB73-BC77-45B4-A344-95C8A31E859A}" srcId="{AF1464E4-D4D8-4FEF-AB65-CC69E3BC6654}" destId="{7CEC5B42-783E-440D-9CB6-62E5556B47B2}" srcOrd="1" destOrd="0" parTransId="{B15373B3-4E40-47C4-A1F6-324CFB4E4CEE}" sibTransId="{E698D8B2-2333-4729-A297-345D55F1450E}"/>
    <dgm:cxn modelId="{79ED9C66-7C1F-4547-9FB0-EAD01353C9D0}" type="presOf" srcId="{6572EAF4-A277-43CB-A924-27BF2687BDD5}" destId="{33B32A12-5891-4E25-95B0-A55E1320C07C}" srcOrd="0" destOrd="0" presId="urn:microsoft.com/office/officeart/2005/8/layout/hierarchy1"/>
    <dgm:cxn modelId="{A5E8C2B8-2182-4FAE-B1C9-CAAD65E88189}" srcId="{ED520A91-238A-4A9B-A1C8-4056C6AE938A}" destId="{B3223C1C-2AC0-4931-86C3-C9ECFE88EC42}" srcOrd="0" destOrd="0" parTransId="{D5A33C5D-2851-4C60-B65D-BBF356CEFEB9}" sibTransId="{48E6596F-E60C-498A-9A37-94457DC6F514}"/>
    <dgm:cxn modelId="{C562B898-8C81-4ADE-AF48-24AD2A06C66A}" type="presOf" srcId="{2141685C-9D03-4082-8CB8-91FEC8EC9D49}" destId="{F12129E7-DC9D-4DC8-A320-ECB747CE1F5D}" srcOrd="0" destOrd="0" presId="urn:microsoft.com/office/officeart/2005/8/layout/hierarchy1"/>
    <dgm:cxn modelId="{E6D927DB-9957-4648-A62C-D821806561DB}" type="presOf" srcId="{B7542980-7B1C-4246-BAA6-549C73588873}" destId="{15AD23EA-A819-4E57-9BC7-B3923925C515}" srcOrd="0" destOrd="0" presId="urn:microsoft.com/office/officeart/2005/8/layout/hierarchy1"/>
    <dgm:cxn modelId="{BC31FCA1-0232-4ABA-97BB-7850F3FEA893}" srcId="{9524EC65-275A-4380-9F0B-2D89E503AF34}" destId="{8933CBAC-B1EB-4126-8267-257EEA9A0AA9}" srcOrd="6" destOrd="0" parTransId="{FFDB9C2C-761C-4511-809D-FD5C31350B35}" sibTransId="{6B7801DA-F5BC-45C7-9862-6194DFA9C296}"/>
    <dgm:cxn modelId="{3E3EA346-9884-418E-838D-F82E6D964BF9}" type="presOf" srcId="{6A3573F6-5C33-465D-9875-5FA477EE87BE}" destId="{C0DD23F1-B855-460F-A558-D2290D5B6714}" srcOrd="0" destOrd="0" presId="urn:microsoft.com/office/officeart/2005/8/layout/hierarchy1"/>
    <dgm:cxn modelId="{444B5243-CE15-43A7-824D-C189B035D7DE}" type="presOf" srcId="{3AF9F8C7-CE82-4E48-9D55-1F826B7F76A7}" destId="{8923BED1-B303-4B3D-9A6B-703473DE74BA}" srcOrd="0" destOrd="0" presId="urn:microsoft.com/office/officeart/2005/8/layout/hierarchy1"/>
    <dgm:cxn modelId="{FA5B2C53-A2B0-4E87-8D17-D51AFF760810}" type="presOf" srcId="{B3223C1C-2AC0-4931-86C3-C9ECFE88EC42}" destId="{0DD51DF4-70F0-4F0C-9A32-F32ED85C3CC4}" srcOrd="0" destOrd="0" presId="urn:microsoft.com/office/officeart/2005/8/layout/hierarchy1"/>
    <dgm:cxn modelId="{2D424725-174C-49D1-BC2C-FA04D2F80166}" srcId="{3D6E7FFC-55E0-45F2-A157-D6A95DA39DD7}" destId="{41203514-3FE3-498D-8B22-A3D5039E2D5F}" srcOrd="1" destOrd="0" parTransId="{B7542980-7B1C-4246-BAA6-549C73588873}" sibTransId="{C045D496-AED5-4312-9E72-DEB8A253A7BE}"/>
    <dgm:cxn modelId="{384AABF5-6E37-4880-AFBA-6109F6DAF53E}" srcId="{AF1464E4-D4D8-4FEF-AB65-CC69E3BC6654}" destId="{F99DCAE6-D9E3-4A59-9FD2-E2A55FDDBE3D}" srcOrd="2" destOrd="0" parTransId="{4CAE4CFA-EDE2-4AA1-9F32-D099DAFDCEAF}" sibTransId="{B4C6DC13-5071-405E-A65A-AA7F500CDFCB}"/>
    <dgm:cxn modelId="{F3CD1AA0-1634-4028-A696-28B6CF370C93}" type="presOf" srcId="{B8D4F99F-BE36-405E-AF7D-935C28B0BDB8}" destId="{26FD8478-3701-447E-ACE5-C8E42BE147AF}" srcOrd="0" destOrd="0" presId="urn:microsoft.com/office/officeart/2005/8/layout/hierarchy1"/>
    <dgm:cxn modelId="{5E5E2F53-7250-4E2A-B52F-5398AD19C230}" srcId="{F13F8CB5-04E6-4824-BA42-6D33AFEA96F7}" destId="{3D6E7FFC-55E0-45F2-A157-D6A95DA39DD7}" srcOrd="0" destOrd="0" parTransId="{BBA2466D-A5CC-40BB-93F4-4CDD53DAC33B}" sibTransId="{32306D40-6D57-404E-AB7B-A726AB9FB23F}"/>
    <dgm:cxn modelId="{068FEFAD-77E7-4D41-A2ED-3FBECEAD791B}" srcId="{B01A0A63-3E4F-456B-89ED-BFD6F8FEE708}" destId="{FE5ED893-D92E-4718-ABB7-69CB4AF9EF0E}" srcOrd="2" destOrd="0" parTransId="{7A7DC72D-5065-45F4-89A5-10E43F8C32FC}" sibTransId="{A312222B-74CE-4246-B093-004BD455BCCB}"/>
    <dgm:cxn modelId="{DEBEA372-C68F-47B6-B485-E10E91EA984F}" srcId="{21928299-F115-4A9B-9582-708197EF2B4D}" destId="{F13F8CB5-04E6-4824-BA42-6D33AFEA96F7}" srcOrd="0" destOrd="0" parTransId="{02C99B46-1EE6-4CB3-BDA9-A5AB71C4A662}" sibTransId="{BBCAB167-9950-4891-BE62-0903DA03829B}"/>
    <dgm:cxn modelId="{E2AFAB20-6BE8-435E-8E63-902F3BD0103C}" type="presOf" srcId="{E1374858-C3F9-43F0-8960-695121F70D3C}" destId="{E119E3AA-18D4-4C93-AB12-E1F581F7A408}" srcOrd="0" destOrd="0" presId="urn:microsoft.com/office/officeart/2005/8/layout/hierarchy1"/>
    <dgm:cxn modelId="{0DA959E2-9C03-4F14-A588-A6F27F45F36B}" type="presOf" srcId="{2EF6B0CF-283C-476E-9FEC-8BD82F01D66F}" destId="{EB56E64A-8FE7-4F20-AC99-FD4C324E1005}" srcOrd="0" destOrd="0" presId="urn:microsoft.com/office/officeart/2005/8/layout/hierarchy1"/>
    <dgm:cxn modelId="{B1D85C90-101B-467A-940F-C556FD69C75F}" type="presParOf" srcId="{33B32A12-5891-4E25-95B0-A55E1320C07C}" destId="{D46AAE56-55DB-4B3B-B608-162329FD8ACD}" srcOrd="0" destOrd="0" presId="urn:microsoft.com/office/officeart/2005/8/layout/hierarchy1"/>
    <dgm:cxn modelId="{DCFF7EC3-C3B0-44B4-95E9-7EE528AE8F4D}" type="presParOf" srcId="{D46AAE56-55DB-4B3B-B608-162329FD8ACD}" destId="{13452373-7D50-4C40-8D29-0A4C55DDE114}" srcOrd="0" destOrd="0" presId="urn:microsoft.com/office/officeart/2005/8/layout/hierarchy1"/>
    <dgm:cxn modelId="{18F872E7-9844-4853-9533-0FA8CB2860CD}" type="presParOf" srcId="{13452373-7D50-4C40-8D29-0A4C55DDE114}" destId="{F28E5BCB-C7F4-4D18-86B3-FF4FEEAC1031}" srcOrd="0" destOrd="0" presId="urn:microsoft.com/office/officeart/2005/8/layout/hierarchy1"/>
    <dgm:cxn modelId="{F400DBFD-83CF-4BEE-9A30-3D4C907D6650}" type="presParOf" srcId="{13452373-7D50-4C40-8D29-0A4C55DDE114}" destId="{1275D853-6D22-4313-AAA9-52E55570ECD9}" srcOrd="1" destOrd="0" presId="urn:microsoft.com/office/officeart/2005/8/layout/hierarchy1"/>
    <dgm:cxn modelId="{21B5EDE6-80F7-416B-88F6-714E0E73F332}" type="presParOf" srcId="{D46AAE56-55DB-4B3B-B608-162329FD8ACD}" destId="{3A4A7965-F9C0-40DD-A7C7-83448C1544AA}" srcOrd="1" destOrd="0" presId="urn:microsoft.com/office/officeart/2005/8/layout/hierarchy1"/>
    <dgm:cxn modelId="{30CA5C10-FE05-4714-9855-3B7C64AE4B4E}" type="presParOf" srcId="{3A4A7965-F9C0-40DD-A7C7-83448C1544AA}" destId="{01EA0537-AAD5-47C8-8817-F0437BAA4616}" srcOrd="0" destOrd="0" presId="urn:microsoft.com/office/officeart/2005/8/layout/hierarchy1"/>
    <dgm:cxn modelId="{C81788C2-9E5C-4705-85D6-387762540AC3}" type="presParOf" srcId="{3A4A7965-F9C0-40DD-A7C7-83448C1544AA}" destId="{84EBFA4E-4E34-40EB-A9CA-4B88123DEC45}" srcOrd="1" destOrd="0" presId="urn:microsoft.com/office/officeart/2005/8/layout/hierarchy1"/>
    <dgm:cxn modelId="{4F50E475-4CBF-4D57-BE5E-AA2855C0E013}" type="presParOf" srcId="{84EBFA4E-4E34-40EB-A9CA-4B88123DEC45}" destId="{E2B1BE02-9D1C-4B30-AEED-3433C599C4CB}" srcOrd="0" destOrd="0" presId="urn:microsoft.com/office/officeart/2005/8/layout/hierarchy1"/>
    <dgm:cxn modelId="{5B87B616-CC2B-43BF-AD7F-0290079B040D}" type="presParOf" srcId="{E2B1BE02-9D1C-4B30-AEED-3433C599C4CB}" destId="{6759BB9D-1CF3-4C9E-A122-5F4C3A9AD2B8}" srcOrd="0" destOrd="0" presId="urn:microsoft.com/office/officeart/2005/8/layout/hierarchy1"/>
    <dgm:cxn modelId="{8CB45557-7680-4CAE-9B76-E0A7D83A9D93}" type="presParOf" srcId="{E2B1BE02-9D1C-4B30-AEED-3433C599C4CB}" destId="{900143E4-7FB9-4F17-BF95-3F909086BD97}" srcOrd="1" destOrd="0" presId="urn:microsoft.com/office/officeart/2005/8/layout/hierarchy1"/>
    <dgm:cxn modelId="{1437FD8D-34DF-41FF-8028-15F361619FCB}" type="presParOf" srcId="{84EBFA4E-4E34-40EB-A9CA-4B88123DEC45}" destId="{B041ADFD-C351-42DA-9577-6E4D48EFEC08}" srcOrd="1" destOrd="0" presId="urn:microsoft.com/office/officeart/2005/8/layout/hierarchy1"/>
    <dgm:cxn modelId="{CD168CAB-6396-44E1-9FF3-96D46122FDD0}" type="presParOf" srcId="{B041ADFD-C351-42DA-9577-6E4D48EFEC08}" destId="{1C89C2F2-D8E2-48EC-9DA2-A46E144F52F8}" srcOrd="0" destOrd="0" presId="urn:microsoft.com/office/officeart/2005/8/layout/hierarchy1"/>
    <dgm:cxn modelId="{0D44893C-C9F5-4375-A2BB-7526DA71F660}" type="presParOf" srcId="{B041ADFD-C351-42DA-9577-6E4D48EFEC08}" destId="{4AB962ED-4550-4C92-86E1-F94902B7A4BC}" srcOrd="1" destOrd="0" presId="urn:microsoft.com/office/officeart/2005/8/layout/hierarchy1"/>
    <dgm:cxn modelId="{89D1BAA3-3F41-477D-BB0B-53C8A48678C9}" type="presParOf" srcId="{4AB962ED-4550-4C92-86E1-F94902B7A4BC}" destId="{3799ED06-AC52-4D2C-892E-31E285B45412}" srcOrd="0" destOrd="0" presId="urn:microsoft.com/office/officeart/2005/8/layout/hierarchy1"/>
    <dgm:cxn modelId="{91D6AA7D-53A0-491B-B3F4-4D39C734BEE1}" type="presParOf" srcId="{3799ED06-AC52-4D2C-892E-31E285B45412}" destId="{9F3CB50B-E438-48C1-B7FF-8B4707E69AA4}" srcOrd="0" destOrd="0" presId="urn:microsoft.com/office/officeart/2005/8/layout/hierarchy1"/>
    <dgm:cxn modelId="{08D5BE53-8D5D-49C8-AF50-42B2445832E4}" type="presParOf" srcId="{3799ED06-AC52-4D2C-892E-31E285B45412}" destId="{B8CD498E-4A4D-4239-A0CE-977BBF014317}" srcOrd="1" destOrd="0" presId="urn:microsoft.com/office/officeart/2005/8/layout/hierarchy1"/>
    <dgm:cxn modelId="{467BAEBE-1BCD-483D-979E-9B5FEBEC60D9}" type="presParOf" srcId="{4AB962ED-4550-4C92-86E1-F94902B7A4BC}" destId="{0183079F-7D2D-4ECA-852A-BAA0A71F629B}" srcOrd="1" destOrd="0" presId="urn:microsoft.com/office/officeart/2005/8/layout/hierarchy1"/>
    <dgm:cxn modelId="{CCA898CA-32E4-4B8A-9765-5CA89466350A}" type="presParOf" srcId="{0183079F-7D2D-4ECA-852A-BAA0A71F629B}" destId="{E802BD99-87EE-4043-9E5C-17728AE8DE0E}" srcOrd="0" destOrd="0" presId="urn:microsoft.com/office/officeart/2005/8/layout/hierarchy1"/>
    <dgm:cxn modelId="{18FB675B-D7F8-414F-B183-33B32F3BA057}" type="presParOf" srcId="{0183079F-7D2D-4ECA-852A-BAA0A71F629B}" destId="{1033AEE1-2E17-49DB-8A4E-171A4C698E60}" srcOrd="1" destOrd="0" presId="urn:microsoft.com/office/officeart/2005/8/layout/hierarchy1"/>
    <dgm:cxn modelId="{C77672E4-8DD9-48D6-9DCB-1FF40987110D}" type="presParOf" srcId="{1033AEE1-2E17-49DB-8A4E-171A4C698E60}" destId="{AF1EBD9A-BE09-4CAF-985A-8690F702AF62}" srcOrd="0" destOrd="0" presId="urn:microsoft.com/office/officeart/2005/8/layout/hierarchy1"/>
    <dgm:cxn modelId="{F6DC532C-A862-4AC6-A3F6-8B5889BFC677}" type="presParOf" srcId="{AF1EBD9A-BE09-4CAF-985A-8690F702AF62}" destId="{757684EF-EDA3-4FE5-8516-23AFC5E357EA}" srcOrd="0" destOrd="0" presId="urn:microsoft.com/office/officeart/2005/8/layout/hierarchy1"/>
    <dgm:cxn modelId="{CD728480-5A44-4E17-8429-956DFDED75EA}" type="presParOf" srcId="{AF1EBD9A-BE09-4CAF-985A-8690F702AF62}" destId="{EDDBF3C6-B776-4A4F-9F23-A2D58AA27647}" srcOrd="1" destOrd="0" presId="urn:microsoft.com/office/officeart/2005/8/layout/hierarchy1"/>
    <dgm:cxn modelId="{3DCB8ACE-AB11-4B5F-8FC3-B557B32A77CE}" type="presParOf" srcId="{1033AEE1-2E17-49DB-8A4E-171A4C698E60}" destId="{A3B93BE5-E19E-4D74-A99B-58073F42D1D2}" srcOrd="1" destOrd="0" presId="urn:microsoft.com/office/officeart/2005/8/layout/hierarchy1"/>
    <dgm:cxn modelId="{B509505D-EF80-47E2-A6DA-60CBEBDC9EC0}" type="presParOf" srcId="{A3B93BE5-E19E-4D74-A99B-58073F42D1D2}" destId="{8923BED1-B303-4B3D-9A6B-703473DE74BA}" srcOrd="0" destOrd="0" presId="urn:microsoft.com/office/officeart/2005/8/layout/hierarchy1"/>
    <dgm:cxn modelId="{37D75A17-83A9-4F65-85B9-C60FE6503B47}" type="presParOf" srcId="{A3B93BE5-E19E-4D74-A99B-58073F42D1D2}" destId="{5BC9C578-6A7F-4E84-A9F8-FBF161367723}" srcOrd="1" destOrd="0" presId="urn:microsoft.com/office/officeart/2005/8/layout/hierarchy1"/>
    <dgm:cxn modelId="{2EB5D668-0D97-4C4B-9816-C6C0DB735F06}" type="presParOf" srcId="{5BC9C578-6A7F-4E84-A9F8-FBF161367723}" destId="{37732BBC-E646-48D0-9A18-E4E0AC950438}" srcOrd="0" destOrd="0" presId="urn:microsoft.com/office/officeart/2005/8/layout/hierarchy1"/>
    <dgm:cxn modelId="{181E8DE1-9435-47DC-9316-50E465F9AE6B}" type="presParOf" srcId="{37732BBC-E646-48D0-9A18-E4E0AC950438}" destId="{E089E4E6-1587-4C75-9F04-9431225D6D00}" srcOrd="0" destOrd="0" presId="urn:microsoft.com/office/officeart/2005/8/layout/hierarchy1"/>
    <dgm:cxn modelId="{11AE77F5-6A0A-4925-8EC1-5AD1382033D1}" type="presParOf" srcId="{37732BBC-E646-48D0-9A18-E4E0AC950438}" destId="{A8D3C9E1-3625-430C-82F6-2573B91B7B03}" srcOrd="1" destOrd="0" presId="urn:microsoft.com/office/officeart/2005/8/layout/hierarchy1"/>
    <dgm:cxn modelId="{63FCBDCD-074A-4FDB-8AC5-F9AB90E32FFA}" type="presParOf" srcId="{5BC9C578-6A7F-4E84-A9F8-FBF161367723}" destId="{C660004F-ED94-4501-AAA1-DD0446CA06C7}" srcOrd="1" destOrd="0" presId="urn:microsoft.com/office/officeart/2005/8/layout/hierarchy1"/>
    <dgm:cxn modelId="{F8CC5DEE-E42B-4286-9420-6FC226B8738A}" type="presParOf" srcId="{C660004F-ED94-4501-AAA1-DD0446CA06C7}" destId="{7F32DEAF-F9FB-4D82-BBBA-8F3895020CDB}" srcOrd="0" destOrd="0" presId="urn:microsoft.com/office/officeart/2005/8/layout/hierarchy1"/>
    <dgm:cxn modelId="{33A9C6D6-CABE-4D20-B4F6-6D7F2EB28211}" type="presParOf" srcId="{C660004F-ED94-4501-AAA1-DD0446CA06C7}" destId="{608A8B84-D10A-4A53-8DFB-60ADC742E236}" srcOrd="1" destOrd="0" presId="urn:microsoft.com/office/officeart/2005/8/layout/hierarchy1"/>
    <dgm:cxn modelId="{600A1E7D-D86E-4E21-96D7-826CFA6165ED}" type="presParOf" srcId="{608A8B84-D10A-4A53-8DFB-60ADC742E236}" destId="{C075BBDA-5643-496F-9A32-DCBB31A1E4C7}" srcOrd="0" destOrd="0" presId="urn:microsoft.com/office/officeart/2005/8/layout/hierarchy1"/>
    <dgm:cxn modelId="{BF3D4996-0532-4CFC-92DB-38DE27618115}" type="presParOf" srcId="{C075BBDA-5643-496F-9A32-DCBB31A1E4C7}" destId="{79CD63A1-92F4-40B0-B1CB-F21A4C3BAF78}" srcOrd="0" destOrd="0" presId="urn:microsoft.com/office/officeart/2005/8/layout/hierarchy1"/>
    <dgm:cxn modelId="{DF92AAAB-09D9-4D4A-A193-C287394C8C05}" type="presParOf" srcId="{C075BBDA-5643-496F-9A32-DCBB31A1E4C7}" destId="{0DD51DF4-70F0-4F0C-9A32-F32ED85C3CC4}" srcOrd="1" destOrd="0" presId="urn:microsoft.com/office/officeart/2005/8/layout/hierarchy1"/>
    <dgm:cxn modelId="{23882480-66C3-4644-8416-9D7A4C262FE9}" type="presParOf" srcId="{608A8B84-D10A-4A53-8DFB-60ADC742E236}" destId="{96F32837-D0B4-43D7-A60C-87F12BDEFB40}" srcOrd="1" destOrd="0" presId="urn:microsoft.com/office/officeart/2005/8/layout/hierarchy1"/>
    <dgm:cxn modelId="{CEBD19BB-A39E-43D3-AF5F-C88D2C43C323}" type="presParOf" srcId="{A3B93BE5-E19E-4D74-A99B-58073F42D1D2}" destId="{E119E3AA-18D4-4C93-AB12-E1F581F7A408}" srcOrd="2" destOrd="0" presId="urn:microsoft.com/office/officeart/2005/8/layout/hierarchy1"/>
    <dgm:cxn modelId="{55E9CD49-6E80-4B88-BE0B-EE70851B7C35}" type="presParOf" srcId="{A3B93BE5-E19E-4D74-A99B-58073F42D1D2}" destId="{58A3E5F3-6AEA-40C8-AFD1-F2F7A0120A07}" srcOrd="3" destOrd="0" presId="urn:microsoft.com/office/officeart/2005/8/layout/hierarchy1"/>
    <dgm:cxn modelId="{67295B60-D732-4B68-A809-6B40324E3D8D}" type="presParOf" srcId="{58A3E5F3-6AEA-40C8-AFD1-F2F7A0120A07}" destId="{D25D0B08-0CAA-4ACB-A0A6-83C71971EED3}" srcOrd="0" destOrd="0" presId="urn:microsoft.com/office/officeart/2005/8/layout/hierarchy1"/>
    <dgm:cxn modelId="{DFE8F7BE-5E40-4AF0-86E5-FAE94B26EF8B}" type="presParOf" srcId="{D25D0B08-0CAA-4ACB-A0A6-83C71971EED3}" destId="{FE1D7DF8-221B-49DF-A1E4-EA3794546EAA}" srcOrd="0" destOrd="0" presId="urn:microsoft.com/office/officeart/2005/8/layout/hierarchy1"/>
    <dgm:cxn modelId="{D8C92D7F-A9B1-4405-9E3D-358C51DAF1B5}" type="presParOf" srcId="{D25D0B08-0CAA-4ACB-A0A6-83C71971EED3}" destId="{C72B1C06-F56F-4236-BEF0-633E74E5E764}" srcOrd="1" destOrd="0" presId="urn:microsoft.com/office/officeart/2005/8/layout/hierarchy1"/>
    <dgm:cxn modelId="{DF3C4954-3EF4-4DF6-A052-883F53101046}" type="presParOf" srcId="{58A3E5F3-6AEA-40C8-AFD1-F2F7A0120A07}" destId="{CDAE894E-2AAE-46B1-BE1D-2AE119147690}" srcOrd="1" destOrd="0" presId="urn:microsoft.com/office/officeart/2005/8/layout/hierarchy1"/>
    <dgm:cxn modelId="{68D7FB08-8E33-4043-B03D-6C1FDED63082}" type="presParOf" srcId="{CDAE894E-2AAE-46B1-BE1D-2AE119147690}" destId="{F4942E76-B9CC-4F39-ACF1-2A8FCECAEA90}" srcOrd="0" destOrd="0" presId="urn:microsoft.com/office/officeart/2005/8/layout/hierarchy1"/>
    <dgm:cxn modelId="{E55D454C-5FC7-4D6D-AEB6-A30CBE793C9E}" type="presParOf" srcId="{CDAE894E-2AAE-46B1-BE1D-2AE119147690}" destId="{BEABC4AE-8760-4F32-A860-B1E608040032}" srcOrd="1" destOrd="0" presId="urn:microsoft.com/office/officeart/2005/8/layout/hierarchy1"/>
    <dgm:cxn modelId="{1F788274-F35E-42D4-AF88-229741C44693}" type="presParOf" srcId="{BEABC4AE-8760-4F32-A860-B1E608040032}" destId="{CB5011F1-C4E9-46D2-958E-2FC824A334E2}" srcOrd="0" destOrd="0" presId="urn:microsoft.com/office/officeart/2005/8/layout/hierarchy1"/>
    <dgm:cxn modelId="{AE16561A-6C56-4376-9963-865DE14C56AF}" type="presParOf" srcId="{CB5011F1-C4E9-46D2-958E-2FC824A334E2}" destId="{63705F20-A9D4-4220-837F-35C27DB67F56}" srcOrd="0" destOrd="0" presId="urn:microsoft.com/office/officeart/2005/8/layout/hierarchy1"/>
    <dgm:cxn modelId="{DA0FE462-C216-4946-B709-273699E5496B}" type="presParOf" srcId="{CB5011F1-C4E9-46D2-958E-2FC824A334E2}" destId="{DEDD0B98-3764-4C16-89D0-AAAE8CD207F9}" srcOrd="1" destOrd="0" presId="urn:microsoft.com/office/officeart/2005/8/layout/hierarchy1"/>
    <dgm:cxn modelId="{AC4757CC-0FD2-4F6A-8485-5E9C0009AA9F}" type="presParOf" srcId="{BEABC4AE-8760-4F32-A860-B1E608040032}" destId="{133C5220-A007-465F-BCA1-80F5F74D4D2B}" srcOrd="1" destOrd="0" presId="urn:microsoft.com/office/officeart/2005/8/layout/hierarchy1"/>
    <dgm:cxn modelId="{9F5AEF6F-BA3E-4397-A1CD-A554C5E8DCA3}" type="presParOf" srcId="{CDAE894E-2AAE-46B1-BE1D-2AE119147690}" destId="{BFCFD37C-8F2B-4EBE-AB8C-E4104BEAA3B7}" srcOrd="2" destOrd="0" presId="urn:microsoft.com/office/officeart/2005/8/layout/hierarchy1"/>
    <dgm:cxn modelId="{52620226-D5DC-4BB0-83E5-7B9A9C24E299}" type="presParOf" srcId="{CDAE894E-2AAE-46B1-BE1D-2AE119147690}" destId="{E65EA21B-E694-4F25-BBBB-DB9D9970D15F}" srcOrd="3" destOrd="0" presId="urn:microsoft.com/office/officeart/2005/8/layout/hierarchy1"/>
    <dgm:cxn modelId="{52FAFFCA-78C5-4918-B115-21F05C8ADB83}" type="presParOf" srcId="{E65EA21B-E694-4F25-BBBB-DB9D9970D15F}" destId="{CFD14198-7DF6-4647-BCF0-DA68522594F1}" srcOrd="0" destOrd="0" presId="urn:microsoft.com/office/officeart/2005/8/layout/hierarchy1"/>
    <dgm:cxn modelId="{784F4BF0-A6E4-4F54-AFF8-06BE59A688DC}" type="presParOf" srcId="{CFD14198-7DF6-4647-BCF0-DA68522594F1}" destId="{6F7B8995-1CAF-4549-BC06-06EBF94C2E66}" srcOrd="0" destOrd="0" presId="urn:microsoft.com/office/officeart/2005/8/layout/hierarchy1"/>
    <dgm:cxn modelId="{C97B7A45-916A-4584-BFC9-4786A7B19CF1}" type="presParOf" srcId="{CFD14198-7DF6-4647-BCF0-DA68522594F1}" destId="{0E5A3CCA-1811-4155-B368-AC21E147BF84}" srcOrd="1" destOrd="0" presId="urn:microsoft.com/office/officeart/2005/8/layout/hierarchy1"/>
    <dgm:cxn modelId="{5D31D51D-2759-408F-9CE4-DB2218F3464D}" type="presParOf" srcId="{E65EA21B-E694-4F25-BBBB-DB9D9970D15F}" destId="{85D24069-2E3B-4863-9DD7-8B35F3A33655}" srcOrd="1" destOrd="0" presId="urn:microsoft.com/office/officeart/2005/8/layout/hierarchy1"/>
    <dgm:cxn modelId="{D8458665-5FC5-4830-BCBF-467858BE4477}" type="presParOf" srcId="{CDAE894E-2AAE-46B1-BE1D-2AE119147690}" destId="{77156BC3-6802-4C3E-A89C-F4F082772E1F}" srcOrd="4" destOrd="0" presId="urn:microsoft.com/office/officeart/2005/8/layout/hierarchy1"/>
    <dgm:cxn modelId="{69B3E4F4-A73F-40F3-A47D-7A4DEE63F7EF}" type="presParOf" srcId="{CDAE894E-2AAE-46B1-BE1D-2AE119147690}" destId="{A3354E23-C5FC-4F7D-81BA-158B0F09B640}" srcOrd="5" destOrd="0" presId="urn:microsoft.com/office/officeart/2005/8/layout/hierarchy1"/>
    <dgm:cxn modelId="{1941B7D9-002A-48A8-B375-B4893F77B401}" type="presParOf" srcId="{A3354E23-C5FC-4F7D-81BA-158B0F09B640}" destId="{C92D01CF-454F-47A4-999D-CB0E89BFFE98}" srcOrd="0" destOrd="0" presId="urn:microsoft.com/office/officeart/2005/8/layout/hierarchy1"/>
    <dgm:cxn modelId="{6FE5BA35-37D6-4794-ACBD-0C85EE54CE45}" type="presParOf" srcId="{C92D01CF-454F-47A4-999D-CB0E89BFFE98}" destId="{6ABC1E55-8F18-4485-B65C-D78CA73B5EB7}" srcOrd="0" destOrd="0" presId="urn:microsoft.com/office/officeart/2005/8/layout/hierarchy1"/>
    <dgm:cxn modelId="{43FE34A7-9592-4FAE-8F58-DB7D7F7F00BC}" type="presParOf" srcId="{C92D01CF-454F-47A4-999D-CB0E89BFFE98}" destId="{73C92AA6-671A-4B15-8234-FB8F3CEE4164}" srcOrd="1" destOrd="0" presId="urn:microsoft.com/office/officeart/2005/8/layout/hierarchy1"/>
    <dgm:cxn modelId="{50BD7218-8A91-4B5F-954C-2DA4A7DD9679}" type="presParOf" srcId="{A3354E23-C5FC-4F7D-81BA-158B0F09B640}" destId="{F7A1505F-3FF8-449D-8D63-DA7D71046F10}" srcOrd="1" destOrd="0" presId="urn:microsoft.com/office/officeart/2005/8/layout/hierarchy1"/>
    <dgm:cxn modelId="{9C1E0423-8569-48DE-AB39-3ACA4F8114DB}" type="presParOf" srcId="{0183079F-7D2D-4ECA-852A-BAA0A71F629B}" destId="{15AD23EA-A819-4E57-9BC7-B3923925C515}" srcOrd="2" destOrd="0" presId="urn:microsoft.com/office/officeart/2005/8/layout/hierarchy1"/>
    <dgm:cxn modelId="{3DBBDFF5-E7F9-4B1C-ABC4-D5262349703B}" type="presParOf" srcId="{0183079F-7D2D-4ECA-852A-BAA0A71F629B}" destId="{748ECB6F-9C96-490C-8800-351782AF86E0}" srcOrd="3" destOrd="0" presId="urn:microsoft.com/office/officeart/2005/8/layout/hierarchy1"/>
    <dgm:cxn modelId="{C0C07CCC-0194-442D-ACA4-73DC15CAA48B}" type="presParOf" srcId="{748ECB6F-9C96-490C-8800-351782AF86E0}" destId="{5E76299A-9921-4504-9CA2-5C7AE6B9BDCE}" srcOrd="0" destOrd="0" presId="urn:microsoft.com/office/officeart/2005/8/layout/hierarchy1"/>
    <dgm:cxn modelId="{AA814CB3-1047-47CE-9CB2-F180DC4CDE21}" type="presParOf" srcId="{5E76299A-9921-4504-9CA2-5C7AE6B9BDCE}" destId="{15FD0162-961A-45A1-A14E-1BC992007FC6}" srcOrd="0" destOrd="0" presId="urn:microsoft.com/office/officeart/2005/8/layout/hierarchy1"/>
    <dgm:cxn modelId="{55DF69FC-0BEB-4125-A9E1-D12546155B9F}" type="presParOf" srcId="{5E76299A-9921-4504-9CA2-5C7AE6B9BDCE}" destId="{615384D1-E7BD-40E3-808F-F772DC8B172D}" srcOrd="1" destOrd="0" presId="urn:microsoft.com/office/officeart/2005/8/layout/hierarchy1"/>
    <dgm:cxn modelId="{EE42E719-989B-4C79-8942-AF3DC4B3F37F}" type="presParOf" srcId="{748ECB6F-9C96-490C-8800-351782AF86E0}" destId="{8A501BB0-7A4F-4A29-95D0-488C264609FB}" srcOrd="1" destOrd="0" presId="urn:microsoft.com/office/officeart/2005/8/layout/hierarchy1"/>
    <dgm:cxn modelId="{6F093BBA-3790-43BD-A790-7596DD226438}" type="presParOf" srcId="{8A501BB0-7A4F-4A29-95D0-488C264609FB}" destId="{0E9677C2-D93C-43C3-9DC4-4328221F2F0A}" srcOrd="0" destOrd="0" presId="urn:microsoft.com/office/officeart/2005/8/layout/hierarchy1"/>
    <dgm:cxn modelId="{B751E0D0-E40C-4E96-9971-3F4EDE02F26F}" type="presParOf" srcId="{8A501BB0-7A4F-4A29-95D0-488C264609FB}" destId="{DA88D37E-D365-4383-9913-F3211202F967}" srcOrd="1" destOrd="0" presId="urn:microsoft.com/office/officeart/2005/8/layout/hierarchy1"/>
    <dgm:cxn modelId="{8AB340A7-B0A9-479B-8878-FA9C913EB5E0}" type="presParOf" srcId="{DA88D37E-D365-4383-9913-F3211202F967}" destId="{2D78DBC8-A71D-48AA-8925-BBF1CEC11A5F}" srcOrd="0" destOrd="0" presId="urn:microsoft.com/office/officeart/2005/8/layout/hierarchy1"/>
    <dgm:cxn modelId="{3541BA50-53DE-414B-8C33-4908D5DA37F0}" type="presParOf" srcId="{2D78DBC8-A71D-48AA-8925-BBF1CEC11A5F}" destId="{476360A1-5335-4C21-BD25-417DDDA59BC5}" srcOrd="0" destOrd="0" presId="urn:microsoft.com/office/officeart/2005/8/layout/hierarchy1"/>
    <dgm:cxn modelId="{039901E0-69A3-404E-9D54-B1D7BD5B21DC}" type="presParOf" srcId="{2D78DBC8-A71D-48AA-8925-BBF1CEC11A5F}" destId="{D7C8EAC1-4A08-4C23-9D52-8D0B97B18C2E}" srcOrd="1" destOrd="0" presId="urn:microsoft.com/office/officeart/2005/8/layout/hierarchy1"/>
    <dgm:cxn modelId="{2F0FB8FF-6895-4918-B3EF-586119CFAC58}" type="presParOf" srcId="{DA88D37E-D365-4383-9913-F3211202F967}" destId="{5DF40533-3C34-45F4-9710-8D6EEA843D57}" srcOrd="1" destOrd="0" presId="urn:microsoft.com/office/officeart/2005/8/layout/hierarchy1"/>
    <dgm:cxn modelId="{E4D9E832-D4CC-44F8-9F7E-C0415C7766C8}" type="presParOf" srcId="{8A501BB0-7A4F-4A29-95D0-488C264609FB}" destId="{D02186A8-AC51-444F-9D53-943C49E82BD0}" srcOrd="2" destOrd="0" presId="urn:microsoft.com/office/officeart/2005/8/layout/hierarchy1"/>
    <dgm:cxn modelId="{FCAFB915-DF04-4FF2-8C19-07DE767B9FFD}" type="presParOf" srcId="{8A501BB0-7A4F-4A29-95D0-488C264609FB}" destId="{C5D250C9-C024-4835-87D4-B928BA605356}" srcOrd="3" destOrd="0" presId="urn:microsoft.com/office/officeart/2005/8/layout/hierarchy1"/>
    <dgm:cxn modelId="{F7DD19EC-CD23-409C-B4CA-DA05B7AB8688}" type="presParOf" srcId="{C5D250C9-C024-4835-87D4-B928BA605356}" destId="{CA03F0A6-E0B1-4AAD-87D1-0A4D349CE8EA}" srcOrd="0" destOrd="0" presId="urn:microsoft.com/office/officeart/2005/8/layout/hierarchy1"/>
    <dgm:cxn modelId="{D41DFB4D-D6DB-404B-A8CC-4A0A74ADC3E1}" type="presParOf" srcId="{CA03F0A6-E0B1-4AAD-87D1-0A4D349CE8EA}" destId="{5B37C613-E8DD-4E26-8952-F6FDE34A76C6}" srcOrd="0" destOrd="0" presId="urn:microsoft.com/office/officeart/2005/8/layout/hierarchy1"/>
    <dgm:cxn modelId="{1704512A-4981-49DE-80C6-9DFC6F63471A}" type="presParOf" srcId="{CA03F0A6-E0B1-4AAD-87D1-0A4D349CE8EA}" destId="{979DDD9B-8417-4228-A85E-154E09693542}" srcOrd="1" destOrd="0" presId="urn:microsoft.com/office/officeart/2005/8/layout/hierarchy1"/>
    <dgm:cxn modelId="{69334DFF-26F3-4BEA-AB79-C506C2A9C725}" type="presParOf" srcId="{C5D250C9-C024-4835-87D4-B928BA605356}" destId="{3FE6C10A-02D5-49A3-BBC3-836FD8076974}" srcOrd="1" destOrd="0" presId="urn:microsoft.com/office/officeart/2005/8/layout/hierarchy1"/>
    <dgm:cxn modelId="{4582907C-D9B0-46DD-80C0-4EEEBD883F34}" type="presParOf" srcId="{8A501BB0-7A4F-4A29-95D0-488C264609FB}" destId="{E21FFE1D-C022-48A6-B8BE-A18722538E4A}" srcOrd="4" destOrd="0" presId="urn:microsoft.com/office/officeart/2005/8/layout/hierarchy1"/>
    <dgm:cxn modelId="{91E7BADB-50B0-4C85-BE35-64E28F3626DA}" type="presParOf" srcId="{8A501BB0-7A4F-4A29-95D0-488C264609FB}" destId="{CA600FA3-3431-4563-865F-019A61ABF4C6}" srcOrd="5" destOrd="0" presId="urn:microsoft.com/office/officeart/2005/8/layout/hierarchy1"/>
    <dgm:cxn modelId="{DB252140-B5F5-40A5-A665-9A4EEE4E6F4A}" type="presParOf" srcId="{CA600FA3-3431-4563-865F-019A61ABF4C6}" destId="{232F99C2-932C-4CA0-B26F-BCBF91721E50}" srcOrd="0" destOrd="0" presId="urn:microsoft.com/office/officeart/2005/8/layout/hierarchy1"/>
    <dgm:cxn modelId="{802C1F98-D422-410D-9443-C64A6FEC0965}" type="presParOf" srcId="{232F99C2-932C-4CA0-B26F-BCBF91721E50}" destId="{5B4EF612-4D24-42D3-B305-AF5BF0240C86}" srcOrd="0" destOrd="0" presId="urn:microsoft.com/office/officeart/2005/8/layout/hierarchy1"/>
    <dgm:cxn modelId="{B99C848D-DA00-46AD-80AD-60C7238781F2}" type="presParOf" srcId="{232F99C2-932C-4CA0-B26F-BCBF91721E50}" destId="{19BEA851-6821-489A-BC9E-0116FD764373}" srcOrd="1" destOrd="0" presId="urn:microsoft.com/office/officeart/2005/8/layout/hierarchy1"/>
    <dgm:cxn modelId="{D2A20B64-7239-47AA-910D-BD39E488B648}" type="presParOf" srcId="{CA600FA3-3431-4563-865F-019A61ABF4C6}" destId="{008E0368-5131-4F15-BB38-2749AFF53481}" srcOrd="1" destOrd="0" presId="urn:microsoft.com/office/officeart/2005/8/layout/hierarchy1"/>
    <dgm:cxn modelId="{76C3A867-25EF-4277-A456-39B64AEA1D2A}" type="presParOf" srcId="{B041ADFD-C351-42DA-9577-6E4D48EFEC08}" destId="{F12129E7-DC9D-4DC8-A320-ECB747CE1F5D}" srcOrd="2" destOrd="0" presId="urn:microsoft.com/office/officeart/2005/8/layout/hierarchy1"/>
    <dgm:cxn modelId="{11815EF0-2E5F-47E1-A406-58D4F29E6E43}" type="presParOf" srcId="{B041ADFD-C351-42DA-9577-6E4D48EFEC08}" destId="{90099777-03EC-49B7-99D5-1F72CDA028B7}" srcOrd="3" destOrd="0" presId="urn:microsoft.com/office/officeart/2005/8/layout/hierarchy1"/>
    <dgm:cxn modelId="{5497490C-AA42-4D73-99C4-B467859606C9}" type="presParOf" srcId="{90099777-03EC-49B7-99D5-1F72CDA028B7}" destId="{0E532CFC-143E-4C49-9A1B-AE040D828930}" srcOrd="0" destOrd="0" presId="urn:microsoft.com/office/officeart/2005/8/layout/hierarchy1"/>
    <dgm:cxn modelId="{25D4DC24-06A4-4440-9A7C-DBB5F436D7A7}" type="presParOf" srcId="{0E532CFC-143E-4C49-9A1B-AE040D828930}" destId="{AD61B611-7D14-4F88-B5FF-FA16700D04CA}" srcOrd="0" destOrd="0" presId="urn:microsoft.com/office/officeart/2005/8/layout/hierarchy1"/>
    <dgm:cxn modelId="{0BB8E20A-6A4E-4150-A0ED-7D81F2B0B5C5}" type="presParOf" srcId="{0E532CFC-143E-4C49-9A1B-AE040D828930}" destId="{E16B0ADD-FC29-4EAE-AAF9-987A2D27D238}" srcOrd="1" destOrd="0" presId="urn:microsoft.com/office/officeart/2005/8/layout/hierarchy1"/>
    <dgm:cxn modelId="{3BBB68B6-2C30-49E9-9F3F-7B0A8BF03087}" type="presParOf" srcId="{90099777-03EC-49B7-99D5-1F72CDA028B7}" destId="{5F275DAE-550C-4AE7-8B12-368E3919571B}" srcOrd="1" destOrd="0" presId="urn:microsoft.com/office/officeart/2005/8/layout/hierarchy1"/>
    <dgm:cxn modelId="{80B3C85F-C4E6-4E29-A1D8-7C83CB9163FE}" type="presParOf" srcId="{5F275DAE-550C-4AE7-8B12-368E3919571B}" destId="{EB56E64A-8FE7-4F20-AC99-FD4C324E1005}" srcOrd="0" destOrd="0" presId="urn:microsoft.com/office/officeart/2005/8/layout/hierarchy1"/>
    <dgm:cxn modelId="{9EB3F902-D8B9-42DE-B792-9B15E270BA21}" type="presParOf" srcId="{5F275DAE-550C-4AE7-8B12-368E3919571B}" destId="{11D23A5A-3FE6-47A1-A82A-8677423A32A5}" srcOrd="1" destOrd="0" presId="urn:microsoft.com/office/officeart/2005/8/layout/hierarchy1"/>
    <dgm:cxn modelId="{5F067852-FE74-46B8-8B68-A9D4561C6A59}" type="presParOf" srcId="{11D23A5A-3FE6-47A1-A82A-8677423A32A5}" destId="{8E996A5C-2A68-4BF6-AB46-EE3BD158F47F}" srcOrd="0" destOrd="0" presId="urn:microsoft.com/office/officeart/2005/8/layout/hierarchy1"/>
    <dgm:cxn modelId="{F083CC76-8959-49F0-B8FF-EC5F7DF2A99A}" type="presParOf" srcId="{8E996A5C-2A68-4BF6-AB46-EE3BD158F47F}" destId="{E67C33C0-D3E6-4B8C-B9EB-74C9B10C63BE}" srcOrd="0" destOrd="0" presId="urn:microsoft.com/office/officeart/2005/8/layout/hierarchy1"/>
    <dgm:cxn modelId="{8923979B-F6DB-47FD-B6E8-9539A46A4D1F}" type="presParOf" srcId="{8E996A5C-2A68-4BF6-AB46-EE3BD158F47F}" destId="{B71D3F7C-F9A7-4E3A-B1AB-B6060E49FA8E}" srcOrd="1" destOrd="0" presId="urn:microsoft.com/office/officeart/2005/8/layout/hierarchy1"/>
    <dgm:cxn modelId="{541F2462-F651-4C13-82F8-7109D8F63C27}" type="presParOf" srcId="{11D23A5A-3FE6-47A1-A82A-8677423A32A5}" destId="{6F0B08EE-1756-4B17-B145-37C7BF762498}" srcOrd="1" destOrd="0" presId="urn:microsoft.com/office/officeart/2005/8/layout/hierarchy1"/>
    <dgm:cxn modelId="{7D100517-B7BC-453C-8760-36745E21B3ED}" type="presParOf" srcId="{5F275DAE-550C-4AE7-8B12-368E3919571B}" destId="{D4C47FB5-6117-4F77-8B44-EB30955362C6}" srcOrd="2" destOrd="0" presId="urn:microsoft.com/office/officeart/2005/8/layout/hierarchy1"/>
    <dgm:cxn modelId="{03BB5918-937B-47E2-ADA1-33A1ABA09929}" type="presParOf" srcId="{5F275DAE-550C-4AE7-8B12-368E3919571B}" destId="{959F900B-2600-43E1-8C35-F694EF906FE3}" srcOrd="3" destOrd="0" presId="urn:microsoft.com/office/officeart/2005/8/layout/hierarchy1"/>
    <dgm:cxn modelId="{3CC185D1-32A5-46B0-B2D1-0D864E93B632}" type="presParOf" srcId="{959F900B-2600-43E1-8C35-F694EF906FE3}" destId="{3299673E-5613-4542-8361-853C6FC9EAC4}" srcOrd="0" destOrd="0" presId="urn:microsoft.com/office/officeart/2005/8/layout/hierarchy1"/>
    <dgm:cxn modelId="{A5B1627A-4EAD-4647-8E67-0D444AE16FB3}" type="presParOf" srcId="{3299673E-5613-4542-8361-853C6FC9EAC4}" destId="{22C0C314-DC3B-48C5-9C8F-AE499EB79F76}" srcOrd="0" destOrd="0" presId="urn:microsoft.com/office/officeart/2005/8/layout/hierarchy1"/>
    <dgm:cxn modelId="{AF722892-B781-4723-B75F-DA7DD2EEECE8}" type="presParOf" srcId="{3299673E-5613-4542-8361-853C6FC9EAC4}" destId="{E0FFA042-7BC9-43CE-B8C8-1F59A0CFFB11}" srcOrd="1" destOrd="0" presId="urn:microsoft.com/office/officeart/2005/8/layout/hierarchy1"/>
    <dgm:cxn modelId="{CE4C72ED-7971-4B24-9DA9-F8C3ACB56DAB}" type="presParOf" srcId="{959F900B-2600-43E1-8C35-F694EF906FE3}" destId="{D0E94175-878E-452F-96B5-438ED762516F}" srcOrd="1" destOrd="0" presId="urn:microsoft.com/office/officeart/2005/8/layout/hierarchy1"/>
    <dgm:cxn modelId="{B5DB8F2B-98C0-4E41-90A0-229DBD70EEA5}" type="presParOf" srcId="{5F275DAE-550C-4AE7-8B12-368E3919571B}" destId="{1810AFAA-80B7-404A-A3EE-091C24F70C93}" srcOrd="4" destOrd="0" presId="urn:microsoft.com/office/officeart/2005/8/layout/hierarchy1"/>
    <dgm:cxn modelId="{FF7BF2B2-F838-456B-95D4-9FA9BF6DC0A6}" type="presParOf" srcId="{5F275DAE-550C-4AE7-8B12-368E3919571B}" destId="{7E15F08D-AF99-48F4-82F9-8437FB92C68D}" srcOrd="5" destOrd="0" presId="urn:microsoft.com/office/officeart/2005/8/layout/hierarchy1"/>
    <dgm:cxn modelId="{94A1E2B3-683D-46D4-8B48-61DEE7CD3744}" type="presParOf" srcId="{7E15F08D-AF99-48F4-82F9-8437FB92C68D}" destId="{5764FD0B-B528-44AA-AECF-5D547D4FCE9F}" srcOrd="0" destOrd="0" presId="urn:microsoft.com/office/officeart/2005/8/layout/hierarchy1"/>
    <dgm:cxn modelId="{EAF65B6D-C147-4C17-8502-B55B6E597764}" type="presParOf" srcId="{5764FD0B-B528-44AA-AECF-5D547D4FCE9F}" destId="{22346020-5C83-4125-B9AC-3C655D7EA9AB}" srcOrd="0" destOrd="0" presId="urn:microsoft.com/office/officeart/2005/8/layout/hierarchy1"/>
    <dgm:cxn modelId="{3A402CA6-76B1-4F00-B41D-36A5E065B13E}" type="presParOf" srcId="{5764FD0B-B528-44AA-AECF-5D547D4FCE9F}" destId="{64426216-4C51-42D1-9604-8824CB7B1094}" srcOrd="1" destOrd="0" presId="urn:microsoft.com/office/officeart/2005/8/layout/hierarchy1"/>
    <dgm:cxn modelId="{8FB3BF67-B3FF-4C87-9E3F-973D833F4633}" type="presParOf" srcId="{7E15F08D-AF99-48F4-82F9-8437FB92C68D}" destId="{D606B093-C7D6-4E93-AE7A-83507D2F49F9}" srcOrd="1" destOrd="0" presId="urn:microsoft.com/office/officeart/2005/8/layout/hierarchy1"/>
    <dgm:cxn modelId="{FD75BF46-56D7-4719-AC41-49524C939103}" type="presParOf" srcId="{5F275DAE-550C-4AE7-8B12-368E3919571B}" destId="{3BE89461-4A03-401E-A458-E714A67A88B9}" srcOrd="6" destOrd="0" presId="urn:microsoft.com/office/officeart/2005/8/layout/hierarchy1"/>
    <dgm:cxn modelId="{A53901AC-6838-4F54-A9CB-79F399D561AC}" type="presParOf" srcId="{5F275DAE-550C-4AE7-8B12-368E3919571B}" destId="{2287CBE3-C6FB-410A-9FD7-ADF90B390726}" srcOrd="7" destOrd="0" presId="urn:microsoft.com/office/officeart/2005/8/layout/hierarchy1"/>
    <dgm:cxn modelId="{DED9FFC1-2FF5-4673-9899-474189CB13C0}" type="presParOf" srcId="{2287CBE3-C6FB-410A-9FD7-ADF90B390726}" destId="{15F2B732-D04A-441D-84B9-DE82BDF22026}" srcOrd="0" destOrd="0" presId="urn:microsoft.com/office/officeart/2005/8/layout/hierarchy1"/>
    <dgm:cxn modelId="{97C94F56-0824-4605-A145-B2FCBF1BD032}" type="presParOf" srcId="{15F2B732-D04A-441D-84B9-DE82BDF22026}" destId="{00096D30-9B6E-4D97-8D7B-2F0D6685991E}" srcOrd="0" destOrd="0" presId="urn:microsoft.com/office/officeart/2005/8/layout/hierarchy1"/>
    <dgm:cxn modelId="{ABB18CFB-6FF4-46F8-9CBB-BDE1CB776C27}" type="presParOf" srcId="{15F2B732-D04A-441D-84B9-DE82BDF22026}" destId="{18067608-610D-4B55-8C7A-5C6C5E95CBD4}" srcOrd="1" destOrd="0" presId="urn:microsoft.com/office/officeart/2005/8/layout/hierarchy1"/>
    <dgm:cxn modelId="{6A8AD035-0717-4B55-9BF6-FA8D5D004DD2}" type="presParOf" srcId="{2287CBE3-C6FB-410A-9FD7-ADF90B390726}" destId="{6AB864F8-5CBA-4A77-91FC-E5243EDACE7C}" srcOrd="1" destOrd="0" presId="urn:microsoft.com/office/officeart/2005/8/layout/hierarchy1"/>
    <dgm:cxn modelId="{2FE86B65-0DF9-4AAB-966A-6DCB5D483CEF}" type="presParOf" srcId="{5F275DAE-550C-4AE7-8B12-368E3919571B}" destId="{26FD8478-3701-447E-ACE5-C8E42BE147AF}" srcOrd="8" destOrd="0" presId="urn:microsoft.com/office/officeart/2005/8/layout/hierarchy1"/>
    <dgm:cxn modelId="{A9F26652-D9F7-4527-A680-B6C55C6961D4}" type="presParOf" srcId="{5F275DAE-550C-4AE7-8B12-368E3919571B}" destId="{F20AAC12-6E63-45C7-9DEF-0C7CA8F62E18}" srcOrd="9" destOrd="0" presId="urn:microsoft.com/office/officeart/2005/8/layout/hierarchy1"/>
    <dgm:cxn modelId="{71BF0E66-482E-4F39-929B-D0FA4EB6681B}" type="presParOf" srcId="{F20AAC12-6E63-45C7-9DEF-0C7CA8F62E18}" destId="{EB41738B-0FB5-43BA-A006-8CBB74056B71}" srcOrd="0" destOrd="0" presId="urn:microsoft.com/office/officeart/2005/8/layout/hierarchy1"/>
    <dgm:cxn modelId="{DE296B6E-C2E7-48B4-862C-FB89567C03F6}" type="presParOf" srcId="{EB41738B-0FB5-43BA-A006-8CBB74056B71}" destId="{6229EBBD-104F-4258-AEA7-8F07CE12EA11}" srcOrd="0" destOrd="0" presId="urn:microsoft.com/office/officeart/2005/8/layout/hierarchy1"/>
    <dgm:cxn modelId="{F86FC487-99D0-462D-8CAE-28B0D53952F5}" type="presParOf" srcId="{EB41738B-0FB5-43BA-A006-8CBB74056B71}" destId="{C0DD23F1-B855-460F-A558-D2290D5B6714}" srcOrd="1" destOrd="0" presId="urn:microsoft.com/office/officeart/2005/8/layout/hierarchy1"/>
    <dgm:cxn modelId="{9787DBCD-2CFC-416C-BA26-43B0E52B662F}" type="presParOf" srcId="{F20AAC12-6E63-45C7-9DEF-0C7CA8F62E18}" destId="{45843D18-2BE7-477F-998E-579362513DF4}" srcOrd="1" destOrd="0" presId="urn:microsoft.com/office/officeart/2005/8/layout/hierarchy1"/>
    <dgm:cxn modelId="{76434D69-EDB2-4D83-AEA9-CAD4FD33F4BE}" type="presParOf" srcId="{5F275DAE-550C-4AE7-8B12-368E3919571B}" destId="{23E74A63-9D1C-4A69-9473-F56CD2CA0070}" srcOrd="10" destOrd="0" presId="urn:microsoft.com/office/officeart/2005/8/layout/hierarchy1"/>
    <dgm:cxn modelId="{A3B5C175-439B-40A9-9DEC-DE28C5CF09F7}" type="presParOf" srcId="{5F275DAE-550C-4AE7-8B12-368E3919571B}" destId="{C10DE542-B13A-43A9-BAB9-F56C4A2A1309}" srcOrd="11" destOrd="0" presId="urn:microsoft.com/office/officeart/2005/8/layout/hierarchy1"/>
    <dgm:cxn modelId="{AD523544-54A9-40DD-9238-2D24B034D9BB}" type="presParOf" srcId="{C10DE542-B13A-43A9-BAB9-F56C4A2A1309}" destId="{FCDA9A30-4572-4BF1-BF5D-14B384C4A7EB}" srcOrd="0" destOrd="0" presId="urn:microsoft.com/office/officeart/2005/8/layout/hierarchy1"/>
    <dgm:cxn modelId="{403B6D61-2161-4E01-895F-0D7E68A59824}" type="presParOf" srcId="{FCDA9A30-4572-4BF1-BF5D-14B384C4A7EB}" destId="{AC6D7A06-B7EF-402D-87DA-5E24F9BF1889}" srcOrd="0" destOrd="0" presId="urn:microsoft.com/office/officeart/2005/8/layout/hierarchy1"/>
    <dgm:cxn modelId="{22B59E11-6285-40F4-A735-1DC29C9DA49C}" type="presParOf" srcId="{FCDA9A30-4572-4BF1-BF5D-14B384C4A7EB}" destId="{AB017B1C-EDFC-4EB2-818D-F67AF4981900}" srcOrd="1" destOrd="0" presId="urn:microsoft.com/office/officeart/2005/8/layout/hierarchy1"/>
    <dgm:cxn modelId="{EDABDFD9-843D-4AF1-AE28-690B9F50BBAC}" type="presParOf" srcId="{C10DE542-B13A-43A9-BAB9-F56C4A2A1309}" destId="{44EEEE0B-0234-44FD-8773-00D0CD8D27DA}" srcOrd="1" destOrd="0" presId="urn:microsoft.com/office/officeart/2005/8/layout/hierarchy1"/>
    <dgm:cxn modelId="{208F0E83-B4FD-4B7B-ADFE-441A7E0F8EBB}" type="presParOf" srcId="{5F275DAE-550C-4AE7-8B12-368E3919571B}" destId="{97994F2D-0F04-4AE9-A675-118D7BE5B875}" srcOrd="12" destOrd="0" presId="urn:microsoft.com/office/officeart/2005/8/layout/hierarchy1"/>
    <dgm:cxn modelId="{DBE9A6E3-4AB3-4AF7-998B-E83EB1E5BAB8}" type="presParOf" srcId="{5F275DAE-550C-4AE7-8B12-368E3919571B}" destId="{1F206FF7-CE6C-4995-B538-24D8CF8E5D8D}" srcOrd="13" destOrd="0" presId="urn:microsoft.com/office/officeart/2005/8/layout/hierarchy1"/>
    <dgm:cxn modelId="{7D4ADC6F-3D3D-4408-B601-F864D0193120}" type="presParOf" srcId="{1F206FF7-CE6C-4995-B538-24D8CF8E5D8D}" destId="{32AF7AA2-6C36-4C76-85ED-6805BE5FD788}" srcOrd="0" destOrd="0" presId="urn:microsoft.com/office/officeart/2005/8/layout/hierarchy1"/>
    <dgm:cxn modelId="{DE633431-746B-483F-AAD5-6DD459DDD522}" type="presParOf" srcId="{32AF7AA2-6C36-4C76-85ED-6805BE5FD788}" destId="{0CADE014-9E76-4548-9B68-0D6D8BFB36D1}" srcOrd="0" destOrd="0" presId="urn:microsoft.com/office/officeart/2005/8/layout/hierarchy1"/>
    <dgm:cxn modelId="{9F79BFA4-FA9D-4246-99D6-0DD9F9579F32}" type="presParOf" srcId="{32AF7AA2-6C36-4C76-85ED-6805BE5FD788}" destId="{4A9E5258-A5DE-4770-A23F-4307A7045F97}" srcOrd="1" destOrd="0" presId="urn:microsoft.com/office/officeart/2005/8/layout/hierarchy1"/>
    <dgm:cxn modelId="{01A51221-07CC-4B0F-BEE9-F709E34BB6A5}" type="presParOf" srcId="{1F206FF7-CE6C-4995-B538-24D8CF8E5D8D}" destId="{A1CC1552-467F-4801-A0CB-A7599280C4BC}" srcOrd="1" destOrd="0" presId="urn:microsoft.com/office/officeart/2005/8/layout/hierarchy1"/>
    <dgm:cxn modelId="{3F6F9CD3-94AF-4582-A370-5D071BA20662}" type="presParOf" srcId="{3A4A7965-F9C0-40DD-A7C7-83448C1544AA}" destId="{ECE776F7-AFF8-4F77-87AB-6BD52FF0101A}" srcOrd="2" destOrd="0" presId="urn:microsoft.com/office/officeart/2005/8/layout/hierarchy1"/>
    <dgm:cxn modelId="{3F359F5C-985C-4808-A319-E11ECC24A857}" type="presParOf" srcId="{3A4A7965-F9C0-40DD-A7C7-83448C1544AA}" destId="{6802C62E-B997-4971-BCCD-A1D281C70514}" srcOrd="3" destOrd="0" presId="urn:microsoft.com/office/officeart/2005/8/layout/hierarchy1"/>
    <dgm:cxn modelId="{96D2EBF4-B64C-4C96-9D52-AF8D74675875}" type="presParOf" srcId="{6802C62E-B997-4971-BCCD-A1D281C70514}" destId="{BEF307A6-F09C-45BE-A58A-7A109262B649}" srcOrd="0" destOrd="0" presId="urn:microsoft.com/office/officeart/2005/8/layout/hierarchy1"/>
    <dgm:cxn modelId="{6F64F94B-D40E-4728-942B-EA3F9EC34B79}" type="presParOf" srcId="{BEF307A6-F09C-45BE-A58A-7A109262B649}" destId="{BC4A23AE-A726-4907-BEB0-442C6003A846}" srcOrd="0" destOrd="0" presId="urn:microsoft.com/office/officeart/2005/8/layout/hierarchy1"/>
    <dgm:cxn modelId="{6A0ECA8A-D7EC-4E56-BB5A-E186D8168170}" type="presParOf" srcId="{BEF307A6-F09C-45BE-A58A-7A109262B649}" destId="{B89E683B-0BDF-427E-9682-596DBFBA8B27}" srcOrd="1" destOrd="0" presId="urn:microsoft.com/office/officeart/2005/8/layout/hierarchy1"/>
    <dgm:cxn modelId="{65CAB9F7-4293-4775-AF6A-2E2E4DCC625F}" type="presParOf" srcId="{6802C62E-B997-4971-BCCD-A1D281C70514}" destId="{656CA858-8D0E-4D8C-A092-B2063039D858}" srcOrd="1" destOrd="0" presId="urn:microsoft.com/office/officeart/2005/8/layout/hierarchy1"/>
    <dgm:cxn modelId="{3030AF72-3117-4FE7-817F-19A28A59A6CA}" type="presParOf" srcId="{656CA858-8D0E-4D8C-A092-B2063039D858}" destId="{B67C4F16-BFC6-48D1-9E97-7ED1A9D6E931}" srcOrd="0" destOrd="0" presId="urn:microsoft.com/office/officeart/2005/8/layout/hierarchy1"/>
    <dgm:cxn modelId="{79D6136F-A1DE-424B-983D-2C4CC4FFA28F}" type="presParOf" srcId="{656CA858-8D0E-4D8C-A092-B2063039D858}" destId="{E2E0E938-F5B8-4F89-A6F8-6126FAC90DC5}" srcOrd="1" destOrd="0" presId="urn:microsoft.com/office/officeart/2005/8/layout/hierarchy1"/>
    <dgm:cxn modelId="{8FA3F63B-6CF0-40FD-B798-3AF3C56F824F}" type="presParOf" srcId="{E2E0E938-F5B8-4F89-A6F8-6126FAC90DC5}" destId="{616EF857-A273-4B31-8FA8-3DC42180A5F4}" srcOrd="0" destOrd="0" presId="urn:microsoft.com/office/officeart/2005/8/layout/hierarchy1"/>
    <dgm:cxn modelId="{7E450566-70A1-403A-936B-80880E922F7A}" type="presParOf" srcId="{616EF857-A273-4B31-8FA8-3DC42180A5F4}" destId="{CF8C8D40-6EF6-4ABB-B056-BBFB340E7BD2}" srcOrd="0" destOrd="0" presId="urn:microsoft.com/office/officeart/2005/8/layout/hierarchy1"/>
    <dgm:cxn modelId="{2A007005-8CFF-48A1-9C89-0271EE60AFF8}" type="presParOf" srcId="{616EF857-A273-4B31-8FA8-3DC42180A5F4}" destId="{D7512B79-E39A-4DE4-80E8-DA16AFF1DF10}" srcOrd="1" destOrd="0" presId="urn:microsoft.com/office/officeart/2005/8/layout/hierarchy1"/>
    <dgm:cxn modelId="{AE68E2EF-8EAA-4EB9-93A7-6063838EC0FD}" type="presParOf" srcId="{E2E0E938-F5B8-4F89-A6F8-6126FAC90DC5}" destId="{9B576728-217D-407E-A2D2-F289090EA827}" srcOrd="1" destOrd="0" presId="urn:microsoft.com/office/officeart/2005/8/layout/hierarchy1"/>
    <dgm:cxn modelId="{9086BE07-7E8D-4FEA-9D57-95C7C97B6B60}" type="presParOf" srcId="{656CA858-8D0E-4D8C-A092-B2063039D858}" destId="{2AFB982E-C620-450A-8EEB-EACB29CD33A3}" srcOrd="2" destOrd="0" presId="urn:microsoft.com/office/officeart/2005/8/layout/hierarchy1"/>
    <dgm:cxn modelId="{72687973-39CA-4F80-849C-BED3FF6A8FA9}" type="presParOf" srcId="{656CA858-8D0E-4D8C-A092-B2063039D858}" destId="{0DDF1248-063E-4777-8265-D8A2DAAA8FA4}" srcOrd="3" destOrd="0" presId="urn:microsoft.com/office/officeart/2005/8/layout/hierarchy1"/>
    <dgm:cxn modelId="{9545F999-BA23-423B-A67B-5AC475433B0B}" type="presParOf" srcId="{0DDF1248-063E-4777-8265-D8A2DAAA8FA4}" destId="{B0A6419D-9066-44AA-913F-BDC9FFC3986E}" srcOrd="0" destOrd="0" presId="urn:microsoft.com/office/officeart/2005/8/layout/hierarchy1"/>
    <dgm:cxn modelId="{8984B113-46E9-4905-89FA-40CA9C3FC057}" type="presParOf" srcId="{B0A6419D-9066-44AA-913F-BDC9FFC3986E}" destId="{3EABB547-C902-412F-8D4C-E644BF0C0F95}" srcOrd="0" destOrd="0" presId="urn:microsoft.com/office/officeart/2005/8/layout/hierarchy1"/>
    <dgm:cxn modelId="{BDC9A872-E091-412B-A7DC-B97440ACDAF1}" type="presParOf" srcId="{B0A6419D-9066-44AA-913F-BDC9FFC3986E}" destId="{27E17296-E70C-4FC7-B729-9ADEE47BA026}" srcOrd="1" destOrd="0" presId="urn:microsoft.com/office/officeart/2005/8/layout/hierarchy1"/>
    <dgm:cxn modelId="{69195105-1F53-4A96-A04C-B661322C6F05}" type="presParOf" srcId="{0DDF1248-063E-4777-8265-D8A2DAAA8FA4}" destId="{EEA3274C-7EA6-4201-911D-26C2E0765307}" srcOrd="1" destOrd="0" presId="urn:microsoft.com/office/officeart/2005/8/layout/hierarchy1"/>
    <dgm:cxn modelId="{1C7CBBE9-DFBD-4776-A4F6-7459F1FF0828}" type="presParOf" srcId="{656CA858-8D0E-4D8C-A092-B2063039D858}" destId="{44F78E55-E306-4B9B-9A91-81C656969A72}" srcOrd="4" destOrd="0" presId="urn:microsoft.com/office/officeart/2005/8/layout/hierarchy1"/>
    <dgm:cxn modelId="{E71D2E98-476D-4B23-AD89-849801E0E7C2}" type="presParOf" srcId="{656CA858-8D0E-4D8C-A092-B2063039D858}" destId="{B03EFF8E-E7D0-4F37-A5B5-BD750EEF492F}" srcOrd="5" destOrd="0" presId="urn:microsoft.com/office/officeart/2005/8/layout/hierarchy1"/>
    <dgm:cxn modelId="{887A1202-4EF4-4EDD-BCAD-B200C0E6FAC4}" type="presParOf" srcId="{B03EFF8E-E7D0-4F37-A5B5-BD750EEF492F}" destId="{3FF63053-B9C4-4139-AE58-B7050D80AC56}" srcOrd="0" destOrd="0" presId="urn:microsoft.com/office/officeart/2005/8/layout/hierarchy1"/>
    <dgm:cxn modelId="{523C4A49-0004-4F79-8D48-8F944F9FD8BD}" type="presParOf" srcId="{3FF63053-B9C4-4139-AE58-B7050D80AC56}" destId="{F71FB72E-B80A-45B3-95F3-DF571013F68D}" srcOrd="0" destOrd="0" presId="urn:microsoft.com/office/officeart/2005/8/layout/hierarchy1"/>
    <dgm:cxn modelId="{AF7A16E2-0325-4363-B453-60E45BC4EF82}" type="presParOf" srcId="{3FF63053-B9C4-4139-AE58-B7050D80AC56}" destId="{5E8C6AAE-0453-4A31-B020-7A1ABEE2CB48}" srcOrd="1" destOrd="0" presId="urn:microsoft.com/office/officeart/2005/8/layout/hierarchy1"/>
    <dgm:cxn modelId="{B59C7F07-6AFD-447A-A264-09D639CF5186}" type="presParOf" srcId="{B03EFF8E-E7D0-4F37-A5B5-BD750EEF492F}" destId="{3FA4EEFC-1589-4825-BCAA-2346A00655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noFill/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>
        <a:noFill/>
      </dgm:spPr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>
        <a:noFill/>
      </dgm:spPr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E3B0CB03-145E-44C3-88BD-896C6DBBB445}" type="presOf" srcId="{62C6EECF-8236-4661-A751-BDBC23A9CE0B}" destId="{487D11E3-0816-428B-8496-057A910871DD}" srcOrd="0" destOrd="0" presId="urn:microsoft.com/office/officeart/2005/8/layout/hierarchy1"/>
    <dgm:cxn modelId="{D182029A-CEA4-4B9F-A543-60C6C2005E76}" type="presOf" srcId="{1C4A56CA-6B22-4BE3-8550-1FC9686F760B}" destId="{2E57143E-E9BE-4334-9802-082487D029EA}" srcOrd="0" destOrd="0" presId="urn:microsoft.com/office/officeart/2005/8/layout/hierarchy1"/>
    <dgm:cxn modelId="{0B776DE6-8BE5-4426-B34D-2B2F905960DC}" type="presOf" srcId="{E38FC48C-F405-47C0-88F1-CD8A670BCAB8}" destId="{9C0B4465-F6F5-46D2-92C1-D0621394E4F4}" srcOrd="0" destOrd="0" presId="urn:microsoft.com/office/officeart/2005/8/layout/hierarchy1"/>
    <dgm:cxn modelId="{284B82B0-FDD5-4414-9305-6D432975F125}" type="presOf" srcId="{5C31BB7E-1623-462F-8B0A-209106395D5B}" destId="{6385D55E-D91A-4336-8869-0D597F86508C}" srcOrd="0" destOrd="0" presId="urn:microsoft.com/office/officeart/2005/8/layout/hierarchy1"/>
    <dgm:cxn modelId="{D3D36DF9-8F37-4DAE-9C4D-F757D98C2F33}" type="presOf" srcId="{BAE19C78-8CC8-401E-8776-BB010CFB8BC5}" destId="{52AB617D-02D8-4C2E-9840-DF8137D2DB72}" srcOrd="0" destOrd="0" presId="urn:microsoft.com/office/officeart/2005/8/layout/hierarchy1"/>
    <dgm:cxn modelId="{3EB8A8A0-1567-4222-81CA-9BDC926D9D63}" type="presOf" srcId="{FCFAE888-61EF-44B3-B0B6-CA0695106625}" destId="{810A7143-A127-4CA4-9EA8-FC48EA59E3CB}" srcOrd="0" destOrd="0" presId="urn:microsoft.com/office/officeart/2005/8/layout/hierarchy1"/>
    <dgm:cxn modelId="{3A1AED6F-4B14-4A15-8DBD-F44794710923}" type="presOf" srcId="{C1978520-9505-482F-A7EB-69B029C5168E}" destId="{96BB954A-E3DE-4E93-9618-9B0E0E7BEBE9}" srcOrd="0" destOrd="0" presId="urn:microsoft.com/office/officeart/2005/8/layout/hierarchy1"/>
    <dgm:cxn modelId="{FD2770AD-5899-488F-BA2D-B8A605395C9F}" type="presOf" srcId="{887A4B60-92DB-4A02-BFA0-0C94F9EE7B36}" destId="{32625A92-1AA0-4433-9698-E5C159D978C5}" srcOrd="0" destOrd="0" presId="urn:microsoft.com/office/officeart/2005/8/layout/hierarchy1"/>
    <dgm:cxn modelId="{712CE782-6C66-47C1-B71C-00ABA39BE524}" type="presOf" srcId="{6391BE5D-0E44-462F-9771-12A11C52AB3D}" destId="{F7D7B541-4C46-447C-AF3F-FAA171CEE2DE}" srcOrd="0" destOrd="0" presId="urn:microsoft.com/office/officeart/2005/8/layout/hierarchy1"/>
    <dgm:cxn modelId="{429AA186-C891-4CAC-833A-3D4FC1CA0235}" type="presOf" srcId="{D990E704-1997-4865-A6EE-2CB866D9D447}" destId="{4B53D2F8-BB04-4173-B666-D525CE7484FF}" srcOrd="0" destOrd="0" presId="urn:microsoft.com/office/officeart/2005/8/layout/hierarchy1"/>
    <dgm:cxn modelId="{D42D2759-F70E-4CC5-AE01-AE72BF9D8CCA}" type="presOf" srcId="{57176204-BDF9-469B-81AE-647E5BCCEF39}" destId="{63696E64-DCF0-4698-BDA2-CF240D20BC9C}" srcOrd="0" destOrd="0" presId="urn:microsoft.com/office/officeart/2005/8/layout/hierarchy1"/>
    <dgm:cxn modelId="{93D5EA7F-1591-4B2A-90F5-27A594F19ADC}" type="presOf" srcId="{FFEABE74-E771-483D-804E-C35C0DD2D0D6}" destId="{4A3106DB-FCFE-4963-916F-1D34BBF89C0E}" srcOrd="0" destOrd="0" presId="urn:microsoft.com/office/officeart/2005/8/layout/hierarchy1"/>
    <dgm:cxn modelId="{9CC77220-F432-41E4-AEDB-23181D0F23CA}" type="presOf" srcId="{C7676E20-4CAD-419A-BDE1-784CF3390016}" destId="{6737C4E4-7403-4A3E-9A84-283FE69C6E29}" srcOrd="0" destOrd="0" presId="urn:microsoft.com/office/officeart/2005/8/layout/hierarchy1"/>
    <dgm:cxn modelId="{4F6BFFBC-8C21-464D-94D1-95769D41070E}" type="presOf" srcId="{6D78FC2A-2015-4BF6-A9F0-1E38B3D6D769}" destId="{E83D5167-028B-45A0-A8E0-E0BC840D580F}" srcOrd="0" destOrd="0" presId="urn:microsoft.com/office/officeart/2005/8/layout/hierarchy1"/>
    <dgm:cxn modelId="{F16ED02B-DD24-4958-8DB7-4A65461DB409}" type="presOf" srcId="{E98D78BA-E3A9-4076-A70C-2625653C0190}" destId="{D9AD2437-7C14-478A-BBA9-9BE5875ABF20}" srcOrd="0" destOrd="0" presId="urn:microsoft.com/office/officeart/2005/8/layout/hierarchy1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15B586A1-88AB-4190-AFF2-A8A3386D5C5B}" type="presOf" srcId="{625CB779-FA17-4293-8B2C-717929FD502F}" destId="{B20F0738-F655-4286-B8A8-082FAD89E01B}" srcOrd="0" destOrd="0" presId="urn:microsoft.com/office/officeart/2005/8/layout/hierarchy1"/>
    <dgm:cxn modelId="{84784E7A-ABA1-44C8-965C-8CF084008A01}" type="presOf" srcId="{5C30D0E7-5A01-44C5-AEEC-C0DF016EFC8D}" destId="{647A8189-D722-4D22-BC5F-0DAD429A7DB9}" srcOrd="0" destOrd="0" presId="urn:microsoft.com/office/officeart/2005/8/layout/hierarchy1"/>
    <dgm:cxn modelId="{5D9CB943-F59D-4610-A718-EEDEDCBD81DE}" type="presOf" srcId="{3BEAAEDD-9476-43D7-B0D2-A6B8484BB5FC}" destId="{720815DA-8651-498D-8889-A1D501E7CC3D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5E80BA13-5179-4D92-B6DC-0746612DCD23}" type="presOf" srcId="{CB5A1F46-2322-4B2E-A5DE-3B80B8A84948}" destId="{F8B7A953-3EE1-405B-A8A7-8A1F7C29D8A9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50917C2D-A6FF-4D08-9426-2C0D1D57DEDB}" type="presOf" srcId="{98724B96-D55B-4EBB-BD61-B90E0FC36733}" destId="{828F9C36-EE3D-4DB0-B74B-3DB55FDFAF46}" srcOrd="0" destOrd="0" presId="urn:microsoft.com/office/officeart/2005/8/layout/hierarchy1"/>
    <dgm:cxn modelId="{A34B1803-008A-4DF8-9061-8FEB3FC2B8CD}" type="presOf" srcId="{FA451FC0-728E-4719-86D7-A76DD6C18908}" destId="{2D1ACF39-BC61-401B-9281-5B449FCB895A}" srcOrd="0" destOrd="0" presId="urn:microsoft.com/office/officeart/2005/8/layout/hierarchy1"/>
    <dgm:cxn modelId="{2E96735C-D7B2-4476-A4A5-DE7AC93E7DD8}" type="presOf" srcId="{28B0008A-2086-41A2-8991-29423AC499C0}" destId="{4F51BF94-4A0E-4BA4-B8B3-0E0987D1D274}" srcOrd="0" destOrd="0" presId="urn:microsoft.com/office/officeart/2005/8/layout/hierarchy1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8E7C5C33-CE4E-4E02-B45B-FEA14BF8C36C}" type="presOf" srcId="{14BB88D0-72D0-4516-A5A9-60032C6FEC05}" destId="{145C9446-2D6F-41DA-A928-9E3A3109777A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E38F8594-823C-4DAA-8421-7F6229B2662C}" type="presOf" srcId="{819AE009-9760-4FAB-8BF5-49570D7CB62F}" destId="{BE9E7BF2-0E12-4415-9D77-A13FBD81422D}" srcOrd="0" destOrd="0" presId="urn:microsoft.com/office/officeart/2005/8/layout/hierarchy1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5D4D616C-E1A1-4917-BB06-4F96B12070F1}" type="presOf" srcId="{239E5BCE-9B95-45D2-BC56-C6CD7B1F7081}" destId="{202203D7-C12F-4555-9198-665360C579ED}" srcOrd="0" destOrd="0" presId="urn:microsoft.com/office/officeart/2005/8/layout/hierarchy1"/>
    <dgm:cxn modelId="{E44C08DE-5369-413D-831C-2829C52E5CE4}" type="presOf" srcId="{FB63E066-F823-40EB-BBB0-D21F67118DFA}" destId="{6B14DF5C-540C-442F-8CB1-A1BCB85F56CD}" srcOrd="0" destOrd="0" presId="urn:microsoft.com/office/officeart/2005/8/layout/hierarchy1"/>
    <dgm:cxn modelId="{1E51E973-4494-4D1C-848A-ECCC31BEA16E}" type="presOf" srcId="{CA56AACA-7C44-4A9A-9DF8-BFF99499C3B7}" destId="{628AD24B-90EF-4BA5-98EF-BF98A5FDEF14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97BB694A-B603-4CC5-A8F1-F35724CBDF4A}" type="presOf" srcId="{5CB7DFBE-F9C4-4F67-A4C2-419745526157}" destId="{5770EA07-8714-42DB-B230-A311C734C441}" srcOrd="0" destOrd="0" presId="urn:microsoft.com/office/officeart/2005/8/layout/hierarchy1"/>
    <dgm:cxn modelId="{A4CE9CA0-FCB0-40E2-8229-C30E6143F72F}" type="presOf" srcId="{397E4A98-09A2-4A2C-9CEA-7147F72358BE}" destId="{2DFFEECA-3618-4983-AD90-C579850AD7E9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8DA84499-7539-43B9-97FF-DACB0ACF0942}" type="presOf" srcId="{AB20A13D-F2A2-46E6-B65F-6656CBD4851B}" destId="{F0A1F8D9-3A7D-4E2A-96C0-36D1C8A6FE19}" srcOrd="0" destOrd="0" presId="urn:microsoft.com/office/officeart/2005/8/layout/hierarchy1"/>
    <dgm:cxn modelId="{8975C335-20A2-439F-B54C-50AAF9EFA2BB}" type="presOf" srcId="{D9A35FB9-45DB-4B52-9F1E-BBEA4761867E}" destId="{59E09378-10DB-4997-8384-1DFAAF8BF9BE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BA050CE4-E4F6-49E8-ABE9-CED059053048}" type="presOf" srcId="{C54E2879-3A7A-444D-9F99-CF98438C5377}" destId="{F79AC107-23E4-421F-A670-B94658CB505F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59836644-7480-4F39-B60B-88A43B47CB93}" type="presOf" srcId="{301E61AD-CD00-4116-96F7-C4DDA1EA41C8}" destId="{ACFA98B8-BF17-401C-AD5B-8A8C65150C44}" srcOrd="0" destOrd="0" presId="urn:microsoft.com/office/officeart/2005/8/layout/hierarchy1"/>
    <dgm:cxn modelId="{4DB75FB2-7E37-4EE9-A919-F1D128443223}" type="presOf" srcId="{A85A7B23-FF53-4C90-8374-A6F741B19294}" destId="{99C5AD53-1847-449C-A67A-9F4B48F25256}" srcOrd="0" destOrd="0" presId="urn:microsoft.com/office/officeart/2005/8/layout/hierarchy1"/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7C650533-A8D9-421A-AEE1-AF330FD22533}" type="presOf" srcId="{66DE8188-C371-4987-9657-9ACA7A9C9FC9}" destId="{C8876F18-BF3F-4EC6-96BE-746AFA67CD22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2D61F9C8-4646-49EC-BF40-78CB6E3DF628}" type="presOf" srcId="{720FAC68-5FEB-4F4D-B608-5E3E3E61DEB3}" destId="{6BB057F4-F82E-4B7F-B66B-B731C496EEA9}" srcOrd="0" destOrd="0" presId="urn:microsoft.com/office/officeart/2005/8/layout/hierarchy1"/>
    <dgm:cxn modelId="{0233BCC5-73DE-4C62-9DEE-6610DA13AF15}" type="presOf" srcId="{B835017A-C1E6-4E00-B1B4-9D0A14900C2A}" destId="{61170E56-2FF3-4DA1-91F7-3EBD9181B40B}" srcOrd="0" destOrd="0" presId="urn:microsoft.com/office/officeart/2005/8/layout/hierarchy1"/>
    <dgm:cxn modelId="{7B515918-D527-4346-BF70-5547BA7182E8}" type="presOf" srcId="{6730E709-419F-474B-B42E-C66FC770E269}" destId="{652E4B5C-1CD0-4141-A036-93857D14E6EC}" srcOrd="0" destOrd="0" presId="urn:microsoft.com/office/officeart/2005/8/layout/hierarchy1"/>
    <dgm:cxn modelId="{2F035490-E08C-4052-B8EF-082A9F89A6E0}" type="presOf" srcId="{37CB80FB-4042-4B07-A005-19EF410B0B74}" destId="{A9639E34-F4B2-49DE-86D3-417C3A352790}" srcOrd="0" destOrd="0" presId="urn:microsoft.com/office/officeart/2005/8/layout/hierarchy1"/>
    <dgm:cxn modelId="{E2D6FB53-3C2C-4061-B00B-194870184FBE}" type="presOf" srcId="{E18D9025-9672-4214-B38A-41DBA89E060E}" destId="{176A226A-908F-4064-9F5C-CB0F84B6F563}" srcOrd="0" destOrd="0" presId="urn:microsoft.com/office/officeart/2005/8/layout/hierarchy1"/>
    <dgm:cxn modelId="{B8F3521E-CA87-44C6-9614-E0A5ADD8D541}" type="presOf" srcId="{4C6381E1-653E-4E4B-95CD-7200A20D2FD8}" destId="{63FD50D7-12F2-4D79-83E5-1FE1235202FA}" srcOrd="0" destOrd="0" presId="urn:microsoft.com/office/officeart/2005/8/layout/hierarchy1"/>
    <dgm:cxn modelId="{8194073B-D60D-4BDE-B720-C7BEAF31B7F8}" type="presOf" srcId="{7D491EC4-8416-48F6-89DE-DC2A2F422B9A}" destId="{45A11A91-179E-408C-86E5-806BEE1B5F00}" srcOrd="0" destOrd="0" presId="urn:microsoft.com/office/officeart/2005/8/layout/hierarchy1"/>
    <dgm:cxn modelId="{32F3FF21-6317-4F1A-8381-02C74DD17700}" type="presOf" srcId="{FE6B9BCC-3CBC-4FDC-8A91-C6FD8A1C4791}" destId="{DBEE4FCE-E3E4-46BA-AA85-28BD37D577FF}" srcOrd="0" destOrd="0" presId="urn:microsoft.com/office/officeart/2005/8/layout/hierarchy1"/>
    <dgm:cxn modelId="{42457307-413A-4C8E-BA81-AE5D9E65C91E}" type="presOf" srcId="{B5393F71-C901-4B37-B34E-90BF392E9C3E}" destId="{F4F33E79-6FA3-42E6-95C6-A674FA9CC486}" srcOrd="0" destOrd="0" presId="urn:microsoft.com/office/officeart/2005/8/layout/hierarchy1"/>
    <dgm:cxn modelId="{E432DB4B-94F9-44CB-B603-76B11093F3F5}" type="presOf" srcId="{9AB7FC2F-50A8-4888-A511-2A18F1ACA087}" destId="{F1E2F893-5881-405A-9A71-03726C2CEFEA}" srcOrd="0" destOrd="0" presId="urn:microsoft.com/office/officeart/2005/8/layout/hierarchy1"/>
    <dgm:cxn modelId="{E1B90902-E351-4AB9-A909-DA626640CFA1}" type="presOf" srcId="{DA247FAB-0DA5-45FD-8EF6-C175C68F4CB1}" destId="{70F8667C-EA88-48CE-9925-88C53FDD39F1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0570A556-487B-41F2-9720-B3DFA08BCD78}" type="presOf" srcId="{0D0A65E4-5ACB-4981-99E3-A8E61A9DEDBD}" destId="{7692C812-811B-478F-B478-ECBD4F0AAF45}" srcOrd="0" destOrd="0" presId="urn:microsoft.com/office/officeart/2005/8/layout/hierarchy1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23D6F6EF-DBE2-432E-8EBC-5C48251D91B2}" type="presOf" srcId="{B6FC60F7-8EB4-4702-A8A7-4DB90A27801F}" destId="{977A611F-34F6-4FB0-808C-E9C8E2B17264}" srcOrd="0" destOrd="0" presId="urn:microsoft.com/office/officeart/2005/8/layout/hierarchy1"/>
    <dgm:cxn modelId="{169D96AB-A9E3-427C-93EA-32260B2E61A6}" type="presOf" srcId="{09D828C0-CD7E-4CF5-A1AD-CB45CFD19B07}" destId="{F5F3CB9F-70C6-4855-8696-3D5BCABD7D66}" srcOrd="0" destOrd="0" presId="urn:microsoft.com/office/officeart/2005/8/layout/hierarchy1"/>
    <dgm:cxn modelId="{A86B1E6F-9430-4C7D-9593-E71BD596FB5C}" type="presOf" srcId="{A3CADDD8-16BF-4D88-8C1B-B44193D4990E}" destId="{F2D8C2F6-0E69-4267-8EEB-32D7ABA1DCB9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EE68E624-AE00-4ADB-A66C-4D85105539A8}" type="presOf" srcId="{9A521F4D-91A4-45EB-AF54-FD36E139544D}" destId="{89D25A52-B313-48A1-BA7A-F99E1A1BCE22}" srcOrd="0" destOrd="0" presId="urn:microsoft.com/office/officeart/2005/8/layout/hierarchy1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32576C5D-185B-436C-9EF6-1F55D0E7CBD8}" type="presOf" srcId="{887DA08B-5CED-4249-98F6-FF85884992F1}" destId="{2157A199-23AE-4AF4-9527-BE28B7CE5B5F}" srcOrd="0" destOrd="0" presId="urn:microsoft.com/office/officeart/2005/8/layout/hierarchy1"/>
    <dgm:cxn modelId="{86D3A21C-49C4-44D9-B6FE-260F0E9EA264}" type="presOf" srcId="{40D80C30-AF27-4D42-B9C6-FD93F6393D9D}" destId="{6AB0F140-4429-446D-8C76-DBD23ACE4516}" srcOrd="0" destOrd="0" presId="urn:microsoft.com/office/officeart/2005/8/layout/hierarchy1"/>
    <dgm:cxn modelId="{C8BB39C4-4267-4379-9F1F-0D65ADECBD98}" type="presOf" srcId="{6D05BD90-08C6-40F2-B42C-2026EDF65E76}" destId="{FACBE58E-7EBB-40DE-BF55-FC1ECF3A7403}" srcOrd="0" destOrd="0" presId="urn:microsoft.com/office/officeart/2005/8/layout/hierarchy1"/>
    <dgm:cxn modelId="{4E93B008-735B-447A-8F97-71610FB3FDE5}" type="presOf" srcId="{CEE81B6F-DFE6-4883-B1EE-DED83DF16DC1}" destId="{6F7CB5AC-1DF3-4115-B700-2007C37BE113}" srcOrd="0" destOrd="0" presId="urn:microsoft.com/office/officeart/2005/8/layout/hierarchy1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2E0A4744-0523-4F5F-9A24-0B61816A5D45}" type="presOf" srcId="{4B45F844-99F0-4963-8252-F812047641FE}" destId="{3324E486-D001-489D-B72E-0796B0D804EF}" srcOrd="0" destOrd="0" presId="urn:microsoft.com/office/officeart/2005/8/layout/hierarchy1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3A6E4AF9-0E15-44D7-BB59-C38EE2D8B449}" type="presOf" srcId="{2A7BF6D3-C163-4695-9BC7-DF5F2894E8BB}" destId="{73B9C707-C601-4F53-9051-C480D7EE945E}" srcOrd="0" destOrd="0" presId="urn:microsoft.com/office/officeart/2005/8/layout/hierarchy1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AD920D98-167C-4739-BF95-F02AD79DDA56}" type="presOf" srcId="{DB18B931-184C-4674-8A9B-3F8CC8D7D004}" destId="{A441F7A3-F339-48A0-8BE5-8F79030999E3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465B8D6B-4A36-4AE7-9144-C259EC76461A}" type="presOf" srcId="{DCAFEE92-79B5-4A2C-813B-C154D01020A2}" destId="{05FF5417-ECA7-4534-9EC3-16AD8FB8E209}" srcOrd="0" destOrd="0" presId="urn:microsoft.com/office/officeart/2005/8/layout/hierarchy1"/>
    <dgm:cxn modelId="{8B32B79A-0718-4167-BECF-2B362B0AB136}" type="presOf" srcId="{CCC2B5B5-07BB-4925-B59A-EFF55EFA89CC}" destId="{948228E1-C33D-4DAC-B984-E270AB1D5664}" srcOrd="0" destOrd="0" presId="urn:microsoft.com/office/officeart/2005/8/layout/hierarchy1"/>
    <dgm:cxn modelId="{4A411E69-9F07-4141-8B37-736E92C4CD36}" type="presOf" srcId="{AFF51D01-9B81-45A2-9283-0E6490AEA904}" destId="{96C0EA4A-7B8F-4147-B057-5CBCF9B77E95}" srcOrd="0" destOrd="0" presId="urn:microsoft.com/office/officeart/2005/8/layout/hierarchy1"/>
    <dgm:cxn modelId="{C2206368-AB60-4095-AAF4-07359013FDC1}" type="presOf" srcId="{33BEE06B-7988-4EF0-A2D6-6969C45B0F87}" destId="{9EAA4E51-9453-49B7-A216-A7022ED3812A}" srcOrd="0" destOrd="0" presId="urn:microsoft.com/office/officeart/2005/8/layout/hierarchy1"/>
    <dgm:cxn modelId="{5C8428C2-8332-491C-869D-7F0F2A113076}" type="presOf" srcId="{BF2C892A-42E9-4600-A907-52E99A80F963}" destId="{DDF03F9A-CE14-461C-90C9-F656DBC86F1A}" srcOrd="0" destOrd="0" presId="urn:microsoft.com/office/officeart/2005/8/layout/hierarchy1"/>
    <dgm:cxn modelId="{DFAF715C-9347-405F-9B2D-A0F32D19390A}" type="presOf" srcId="{73B7B59C-0370-4603-BCD9-1B13C4666722}" destId="{9EE09B6D-43A7-4FF6-BDA5-08113723FA1B}" srcOrd="0" destOrd="0" presId="urn:microsoft.com/office/officeart/2005/8/layout/hierarchy1"/>
    <dgm:cxn modelId="{00E04D43-54D4-4478-B8D8-4CB3B0A00573}" type="presOf" srcId="{9CB14333-8900-43FE-A922-BBA3DCCF1B04}" destId="{7570B73B-5959-490E-94B9-2AE4A57C99E7}" srcOrd="0" destOrd="0" presId="urn:microsoft.com/office/officeart/2005/8/layout/hierarchy1"/>
    <dgm:cxn modelId="{A59CED48-373F-44F8-BE8F-B7194706B40E}" type="presOf" srcId="{F7836E3C-4EF4-4A08-BAE9-54CCE19E9674}" destId="{3978E808-F6DC-4CC2-911A-FD73D2526BF3}" srcOrd="0" destOrd="0" presId="urn:microsoft.com/office/officeart/2005/8/layout/hierarchy1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AC2949FD-A395-42A6-8956-C89B1B04E909}" type="presOf" srcId="{0F75D0ED-3184-4FFA-9D69-B0A597FA524C}" destId="{2B52F048-9613-4E14-A552-C781E9AE8CD1}" srcOrd="0" destOrd="0" presId="urn:microsoft.com/office/officeart/2005/8/layout/hierarchy1"/>
    <dgm:cxn modelId="{AB1AE385-2E40-43AF-82C9-438AD53CE105}" type="presOf" srcId="{C8AB35D0-3E4B-4D3A-AD83-0F3D4EEF1B39}" destId="{9B51F08B-93F1-411C-A5FF-3174285FC36B}" srcOrd="0" destOrd="0" presId="urn:microsoft.com/office/officeart/2005/8/layout/hierarchy1"/>
    <dgm:cxn modelId="{BD925102-1F2C-4394-98F0-79B66F1903F0}" type="presOf" srcId="{05197C7E-5C2A-4CDD-8DEE-4CCCAAC5BD88}" destId="{6AC9E8E7-56A0-423C-B6B8-0FC148B21107}" srcOrd="0" destOrd="0" presId="urn:microsoft.com/office/officeart/2005/8/layout/hierarchy1"/>
    <dgm:cxn modelId="{BEE98F4B-330B-4D90-AEEF-92F6FD0CF2FA}" type="presOf" srcId="{2570ACAA-2633-4714-B58A-6CD472511530}" destId="{E5A15966-CED2-44B0-8D7F-A8A6180F3ED4}" srcOrd="0" destOrd="0" presId="urn:microsoft.com/office/officeart/2005/8/layout/hierarchy1"/>
    <dgm:cxn modelId="{1763C344-AA5A-495D-86ED-AAE3E4574443}" type="presOf" srcId="{01E1D9D4-1E3F-4A77-BC8C-BBFD0CF135A6}" destId="{D8037346-30E6-44C2-8A0D-F852FF250F95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1D377527-1268-4F6C-976C-162922DDE0EE}" type="presOf" srcId="{C31C8F43-4ABC-4DE7-9091-489BBACDD1F4}" destId="{D8A937A1-010F-400E-ACE8-8815F707F5E1}" srcOrd="0" destOrd="0" presId="urn:microsoft.com/office/officeart/2005/8/layout/hierarchy1"/>
    <dgm:cxn modelId="{61BFE2D9-5A55-47CB-B25D-B229AFE3F333}" type="presOf" srcId="{F9D288E5-B944-4860-92CC-F1A8AB7B4ABB}" destId="{D1A80519-9AF6-4A1D-B1FF-BC01712D24D6}" srcOrd="0" destOrd="0" presId="urn:microsoft.com/office/officeart/2005/8/layout/hierarchy1"/>
    <dgm:cxn modelId="{BC1406AB-B444-4461-ACD7-C70512634B8E}" type="presOf" srcId="{D8BE4596-3B56-4BC5-91AF-AE310FC172D1}" destId="{058F391D-F7DB-43BD-A8C8-78D2DE32FDEB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BCA99C5D-0409-4482-8AE1-7EB1DBF91D49}" type="presParOf" srcId="{D9AD2437-7C14-478A-BBA9-9BE5875ABF20}" destId="{489E8165-4A2B-4203-BCC4-327A035518F5}" srcOrd="0" destOrd="0" presId="urn:microsoft.com/office/officeart/2005/8/layout/hierarchy1"/>
    <dgm:cxn modelId="{FB35CD6C-28C5-484A-92AD-DFD8FEDC9428}" type="presParOf" srcId="{489E8165-4A2B-4203-BCC4-327A035518F5}" destId="{8F015456-239C-4F55-8421-F31BDB3B9602}" srcOrd="0" destOrd="0" presId="urn:microsoft.com/office/officeart/2005/8/layout/hierarchy1"/>
    <dgm:cxn modelId="{44F5D947-EC9E-471A-A8EA-123AA8D4E86C}" type="presParOf" srcId="{8F015456-239C-4F55-8421-F31BDB3B9602}" destId="{A411AF81-0ED9-4704-BF34-DA5C4E82D2F1}" srcOrd="0" destOrd="0" presId="urn:microsoft.com/office/officeart/2005/8/layout/hierarchy1"/>
    <dgm:cxn modelId="{F0064667-357B-43BB-9F8D-C531D0E63A71}" type="presParOf" srcId="{8F015456-239C-4F55-8421-F31BDB3B9602}" destId="{A441F7A3-F339-48A0-8BE5-8F79030999E3}" srcOrd="1" destOrd="0" presId="urn:microsoft.com/office/officeart/2005/8/layout/hierarchy1"/>
    <dgm:cxn modelId="{DAF4DE78-7E6E-42A5-9065-445EFCF28BE2}" type="presParOf" srcId="{489E8165-4A2B-4203-BCC4-327A035518F5}" destId="{7331263F-DDF0-46D6-98BE-7D0D2F2E1410}" srcOrd="1" destOrd="0" presId="urn:microsoft.com/office/officeart/2005/8/layout/hierarchy1"/>
    <dgm:cxn modelId="{B9CB7AE1-6061-43E8-AEE1-056F5BBEBCCA}" type="presParOf" srcId="{7331263F-DDF0-46D6-98BE-7D0D2F2E1410}" destId="{BE9E7BF2-0E12-4415-9D77-A13FBD81422D}" srcOrd="0" destOrd="0" presId="urn:microsoft.com/office/officeart/2005/8/layout/hierarchy1"/>
    <dgm:cxn modelId="{2A65B802-9B0F-40CA-8BA7-E58374E09C9B}" type="presParOf" srcId="{7331263F-DDF0-46D6-98BE-7D0D2F2E1410}" destId="{2BF0D090-C677-4063-9439-02A33C133103}" srcOrd="1" destOrd="0" presId="urn:microsoft.com/office/officeart/2005/8/layout/hierarchy1"/>
    <dgm:cxn modelId="{C74F1B2C-6898-4B94-BF83-2F4631514437}" type="presParOf" srcId="{2BF0D090-C677-4063-9439-02A33C133103}" destId="{FE5A7041-2958-460C-82F4-FF3391B73295}" srcOrd="0" destOrd="0" presId="urn:microsoft.com/office/officeart/2005/8/layout/hierarchy1"/>
    <dgm:cxn modelId="{8DE36DDE-91F2-49DC-8613-124A0419B13D}" type="presParOf" srcId="{FE5A7041-2958-460C-82F4-FF3391B73295}" destId="{FEA8239B-D5D4-443B-9BF6-A3156AEC2F8B}" srcOrd="0" destOrd="0" presId="urn:microsoft.com/office/officeart/2005/8/layout/hierarchy1"/>
    <dgm:cxn modelId="{6EF613AB-A251-4706-97D6-A3AFE853F5D5}" type="presParOf" srcId="{FE5A7041-2958-460C-82F4-FF3391B73295}" destId="{ACFA98B8-BF17-401C-AD5B-8A8C65150C44}" srcOrd="1" destOrd="0" presId="urn:microsoft.com/office/officeart/2005/8/layout/hierarchy1"/>
    <dgm:cxn modelId="{8AEF0BFE-6497-43F2-8237-C446CE9AFAA7}" type="presParOf" srcId="{2BF0D090-C677-4063-9439-02A33C133103}" destId="{2D538DE7-3F67-433F-B090-82D63D2736C8}" srcOrd="1" destOrd="0" presId="urn:microsoft.com/office/officeart/2005/8/layout/hierarchy1"/>
    <dgm:cxn modelId="{F8E848CD-9437-4D92-BC38-374478979F81}" type="presParOf" srcId="{7331263F-DDF0-46D6-98BE-7D0D2F2E1410}" destId="{652E4B5C-1CD0-4141-A036-93857D14E6EC}" srcOrd="2" destOrd="0" presId="urn:microsoft.com/office/officeart/2005/8/layout/hierarchy1"/>
    <dgm:cxn modelId="{04838A66-2CB2-4A80-84A1-3B375E999A41}" type="presParOf" srcId="{7331263F-DDF0-46D6-98BE-7D0D2F2E1410}" destId="{856AEA77-B066-4203-B49F-AB2A7A1859C8}" srcOrd="3" destOrd="0" presId="urn:microsoft.com/office/officeart/2005/8/layout/hierarchy1"/>
    <dgm:cxn modelId="{DF13541D-A4B8-4F5B-8AB9-979BB0E74956}" type="presParOf" srcId="{856AEA77-B066-4203-B49F-AB2A7A1859C8}" destId="{19B4DD09-EC7C-4B5E-B4E2-7C02638488AF}" srcOrd="0" destOrd="0" presId="urn:microsoft.com/office/officeart/2005/8/layout/hierarchy1"/>
    <dgm:cxn modelId="{2F4A7A26-3B2F-40D6-8677-2B496F31C4E9}" type="presParOf" srcId="{19B4DD09-EC7C-4B5E-B4E2-7C02638488AF}" destId="{BA82E5F2-F9B4-4C32-8C77-8E4294F79AF1}" srcOrd="0" destOrd="0" presId="urn:microsoft.com/office/officeart/2005/8/layout/hierarchy1"/>
    <dgm:cxn modelId="{3D37E591-1E67-4D03-963E-63EDCCD34353}" type="presParOf" srcId="{19B4DD09-EC7C-4B5E-B4E2-7C02638488AF}" destId="{176A226A-908F-4064-9F5C-CB0F84B6F563}" srcOrd="1" destOrd="0" presId="urn:microsoft.com/office/officeart/2005/8/layout/hierarchy1"/>
    <dgm:cxn modelId="{97CA28AD-781A-46A0-80CB-F000ECB46EF1}" type="presParOf" srcId="{856AEA77-B066-4203-B49F-AB2A7A1859C8}" destId="{A91976DD-05CB-4B1F-BFA0-2D3C5A9A3AB9}" srcOrd="1" destOrd="0" presId="urn:microsoft.com/office/officeart/2005/8/layout/hierarchy1"/>
    <dgm:cxn modelId="{4C48A7B6-CEF0-4DF8-9765-FB644A49E6F6}" type="presParOf" srcId="{7331263F-DDF0-46D6-98BE-7D0D2F2E1410}" destId="{DDF03F9A-CE14-461C-90C9-F656DBC86F1A}" srcOrd="4" destOrd="0" presId="urn:microsoft.com/office/officeart/2005/8/layout/hierarchy1"/>
    <dgm:cxn modelId="{F0A7AC46-6FC2-4206-92D1-E18106093C22}" type="presParOf" srcId="{7331263F-DDF0-46D6-98BE-7D0D2F2E1410}" destId="{6AE0336E-F46D-4D28-B41C-BA7AD2CD1544}" srcOrd="5" destOrd="0" presId="urn:microsoft.com/office/officeart/2005/8/layout/hierarchy1"/>
    <dgm:cxn modelId="{3B6FBBB9-0F6B-4BE6-847F-77021FF5F2D1}" type="presParOf" srcId="{6AE0336E-F46D-4D28-B41C-BA7AD2CD1544}" destId="{26BDA547-CF0C-4A54-96ED-5560BD9005CB}" srcOrd="0" destOrd="0" presId="urn:microsoft.com/office/officeart/2005/8/layout/hierarchy1"/>
    <dgm:cxn modelId="{CACB52DB-6AF6-4325-B66B-AE68437E9532}" type="presParOf" srcId="{26BDA547-CF0C-4A54-96ED-5560BD9005CB}" destId="{C1527E4B-97B9-43C5-901C-6AF331725A97}" srcOrd="0" destOrd="0" presId="urn:microsoft.com/office/officeart/2005/8/layout/hierarchy1"/>
    <dgm:cxn modelId="{51547BEB-3000-436A-BBCB-CEE5C199E1AB}" type="presParOf" srcId="{26BDA547-CF0C-4A54-96ED-5560BD9005CB}" destId="{63FD50D7-12F2-4D79-83E5-1FE1235202FA}" srcOrd="1" destOrd="0" presId="urn:microsoft.com/office/officeart/2005/8/layout/hierarchy1"/>
    <dgm:cxn modelId="{943193D2-737D-474F-93E5-85B194BDF7A6}" type="presParOf" srcId="{6AE0336E-F46D-4D28-B41C-BA7AD2CD1544}" destId="{1A06CC99-82B0-4602-84E3-1F973491A152}" srcOrd="1" destOrd="0" presId="urn:microsoft.com/office/officeart/2005/8/layout/hierarchy1"/>
    <dgm:cxn modelId="{A28B3361-64B5-4EE7-909F-C01343C6A9C5}" type="presParOf" srcId="{1A06CC99-82B0-4602-84E3-1F973491A152}" destId="{977A611F-34F6-4FB0-808C-E9C8E2B17264}" srcOrd="0" destOrd="0" presId="urn:microsoft.com/office/officeart/2005/8/layout/hierarchy1"/>
    <dgm:cxn modelId="{80CE8969-8D67-4D26-9AAF-3691C72B6090}" type="presParOf" srcId="{1A06CC99-82B0-4602-84E3-1F973491A152}" destId="{2425D0C8-034A-4D8F-9950-D356F361B2E3}" srcOrd="1" destOrd="0" presId="urn:microsoft.com/office/officeart/2005/8/layout/hierarchy1"/>
    <dgm:cxn modelId="{0D6DC41F-32D8-4C07-B22F-D432AA11559C}" type="presParOf" srcId="{2425D0C8-034A-4D8F-9950-D356F361B2E3}" destId="{E13A9B55-3946-45FE-9520-92981545B0C0}" srcOrd="0" destOrd="0" presId="urn:microsoft.com/office/officeart/2005/8/layout/hierarchy1"/>
    <dgm:cxn modelId="{59BF4FA7-2D27-4011-8F37-4EC7C990A8A2}" type="presParOf" srcId="{E13A9B55-3946-45FE-9520-92981545B0C0}" destId="{13252264-94D9-4284-B269-69FDF6FF0A93}" srcOrd="0" destOrd="0" presId="urn:microsoft.com/office/officeart/2005/8/layout/hierarchy1"/>
    <dgm:cxn modelId="{373EC63C-2A9E-41FD-9693-2683C2DC12B1}" type="presParOf" srcId="{E13A9B55-3946-45FE-9520-92981545B0C0}" destId="{89D25A52-B313-48A1-BA7A-F99E1A1BCE22}" srcOrd="1" destOrd="0" presId="urn:microsoft.com/office/officeart/2005/8/layout/hierarchy1"/>
    <dgm:cxn modelId="{768564EA-250F-4E33-82AA-24D720C1E955}" type="presParOf" srcId="{2425D0C8-034A-4D8F-9950-D356F361B2E3}" destId="{81A9942A-7ED7-498C-8783-A089B5A62A59}" srcOrd="1" destOrd="0" presId="urn:microsoft.com/office/officeart/2005/8/layout/hierarchy1"/>
    <dgm:cxn modelId="{C15EC9B7-7968-4E12-AEA8-C03A4579874F}" type="presParOf" srcId="{81A9942A-7ED7-498C-8783-A089B5A62A59}" destId="{E5A15966-CED2-44B0-8D7F-A8A6180F3ED4}" srcOrd="0" destOrd="0" presId="urn:microsoft.com/office/officeart/2005/8/layout/hierarchy1"/>
    <dgm:cxn modelId="{FF6AA558-A7DE-4294-A9F8-A9BF533351B6}" type="presParOf" srcId="{81A9942A-7ED7-498C-8783-A089B5A62A59}" destId="{3C794421-7555-4268-A105-F4393171F839}" srcOrd="1" destOrd="0" presId="urn:microsoft.com/office/officeart/2005/8/layout/hierarchy1"/>
    <dgm:cxn modelId="{6F93450D-80F9-4C58-B825-8D8C0C2C5887}" type="presParOf" srcId="{3C794421-7555-4268-A105-F4393171F839}" destId="{27B86D37-7669-4D64-9E5E-2B845AEC2900}" srcOrd="0" destOrd="0" presId="urn:microsoft.com/office/officeart/2005/8/layout/hierarchy1"/>
    <dgm:cxn modelId="{4D6661E3-08F7-4DAB-A15E-FE3DB9F31FD9}" type="presParOf" srcId="{27B86D37-7669-4D64-9E5E-2B845AEC2900}" destId="{ED2B2F32-8E84-4CDE-8A4C-9BF772F22D5A}" srcOrd="0" destOrd="0" presId="urn:microsoft.com/office/officeart/2005/8/layout/hierarchy1"/>
    <dgm:cxn modelId="{CF5D3B7A-E3B7-4ABD-AC76-8FD29CD65B82}" type="presParOf" srcId="{27B86D37-7669-4D64-9E5E-2B845AEC2900}" destId="{96C0EA4A-7B8F-4147-B057-5CBCF9B77E95}" srcOrd="1" destOrd="0" presId="urn:microsoft.com/office/officeart/2005/8/layout/hierarchy1"/>
    <dgm:cxn modelId="{42ED05D5-9DC0-40D6-A2E1-910B9255BB25}" type="presParOf" srcId="{3C794421-7555-4268-A105-F4393171F839}" destId="{2226CD9E-49F7-4FA1-B91E-F1484316378C}" srcOrd="1" destOrd="0" presId="urn:microsoft.com/office/officeart/2005/8/layout/hierarchy1"/>
    <dgm:cxn modelId="{1DC4A061-D756-4B3C-B572-7494C536F8FF}" type="presParOf" srcId="{1A06CC99-82B0-4602-84E3-1F973491A152}" destId="{F8B7A953-3EE1-405B-A8A7-8A1F7C29D8A9}" srcOrd="2" destOrd="0" presId="urn:microsoft.com/office/officeart/2005/8/layout/hierarchy1"/>
    <dgm:cxn modelId="{C3A25663-61ED-48D3-BDBD-6C3543F12050}" type="presParOf" srcId="{1A06CC99-82B0-4602-84E3-1F973491A152}" destId="{0856CEE8-3C0C-4546-8205-AA68DB1F8729}" srcOrd="3" destOrd="0" presId="urn:microsoft.com/office/officeart/2005/8/layout/hierarchy1"/>
    <dgm:cxn modelId="{FFE802DB-2FBD-4B03-AEF7-4468FF5F1C5D}" type="presParOf" srcId="{0856CEE8-3C0C-4546-8205-AA68DB1F8729}" destId="{5F82F057-067B-46D8-8E67-4317F45EB718}" srcOrd="0" destOrd="0" presId="urn:microsoft.com/office/officeart/2005/8/layout/hierarchy1"/>
    <dgm:cxn modelId="{92862357-11E7-4492-9112-C57FD4D55A8C}" type="presParOf" srcId="{5F82F057-067B-46D8-8E67-4317F45EB718}" destId="{598CAE0B-6736-488C-B906-90791414C7AF}" srcOrd="0" destOrd="0" presId="urn:microsoft.com/office/officeart/2005/8/layout/hierarchy1"/>
    <dgm:cxn modelId="{247F550E-E9D5-4E65-A514-6D49460CEB8A}" type="presParOf" srcId="{5F82F057-067B-46D8-8E67-4317F45EB718}" destId="{F4F33E79-6FA3-42E6-95C6-A674FA9CC486}" srcOrd="1" destOrd="0" presId="urn:microsoft.com/office/officeart/2005/8/layout/hierarchy1"/>
    <dgm:cxn modelId="{A3AB7276-2EDF-48D9-B171-CB0F6A092E7E}" type="presParOf" srcId="{0856CEE8-3C0C-4546-8205-AA68DB1F8729}" destId="{26AF3BC1-D990-43D2-A6F7-FD58BC026BD5}" srcOrd="1" destOrd="0" presId="urn:microsoft.com/office/officeart/2005/8/layout/hierarchy1"/>
    <dgm:cxn modelId="{8CCBF7A1-5A30-421D-96F0-7EA8A7F2F1BD}" type="presParOf" srcId="{26AF3BC1-D990-43D2-A6F7-FD58BC026BD5}" destId="{2DFFEECA-3618-4983-AD90-C579850AD7E9}" srcOrd="0" destOrd="0" presId="urn:microsoft.com/office/officeart/2005/8/layout/hierarchy1"/>
    <dgm:cxn modelId="{CC0A4678-DC00-43D3-8BA2-8A187E5C0747}" type="presParOf" srcId="{26AF3BC1-D990-43D2-A6F7-FD58BC026BD5}" destId="{A2298F04-7B75-4F1D-B22B-D23F477FDA20}" srcOrd="1" destOrd="0" presId="urn:microsoft.com/office/officeart/2005/8/layout/hierarchy1"/>
    <dgm:cxn modelId="{94D852FE-DBED-4639-A03C-9FBBDC27C4C2}" type="presParOf" srcId="{A2298F04-7B75-4F1D-B22B-D23F477FDA20}" destId="{E7BC714D-3505-4883-A3ED-6C5F3F370C5C}" srcOrd="0" destOrd="0" presId="urn:microsoft.com/office/officeart/2005/8/layout/hierarchy1"/>
    <dgm:cxn modelId="{08291D90-D15A-4F1F-9480-D4BC9590C049}" type="presParOf" srcId="{E7BC714D-3505-4883-A3ED-6C5F3F370C5C}" destId="{F6EA9286-A728-433D-8506-76FCF4E36236}" srcOrd="0" destOrd="0" presId="urn:microsoft.com/office/officeart/2005/8/layout/hierarchy1"/>
    <dgm:cxn modelId="{AC33AFA8-AFD7-4DF9-9433-DCC03E2C117B}" type="presParOf" srcId="{E7BC714D-3505-4883-A3ED-6C5F3F370C5C}" destId="{F5F3CB9F-70C6-4855-8696-3D5BCABD7D66}" srcOrd="1" destOrd="0" presId="urn:microsoft.com/office/officeart/2005/8/layout/hierarchy1"/>
    <dgm:cxn modelId="{08C52270-7EDF-4623-AB56-8AB77BA9A321}" type="presParOf" srcId="{A2298F04-7B75-4F1D-B22B-D23F477FDA20}" destId="{E2750D46-8211-4672-86F5-8970A2977E68}" srcOrd="1" destOrd="0" presId="urn:microsoft.com/office/officeart/2005/8/layout/hierarchy1"/>
    <dgm:cxn modelId="{B09963C8-E6B2-40F2-909B-AE1C94E62884}" type="presParOf" srcId="{1A06CC99-82B0-4602-84E3-1F973491A152}" destId="{2E57143E-E9BE-4334-9802-082487D029EA}" srcOrd="4" destOrd="0" presId="urn:microsoft.com/office/officeart/2005/8/layout/hierarchy1"/>
    <dgm:cxn modelId="{42847E74-60EA-4096-9CC9-5FD2478F4E9A}" type="presParOf" srcId="{1A06CC99-82B0-4602-84E3-1F973491A152}" destId="{0C0DBE51-2BE5-4483-A123-7263149FE63C}" srcOrd="5" destOrd="0" presId="urn:microsoft.com/office/officeart/2005/8/layout/hierarchy1"/>
    <dgm:cxn modelId="{76F83942-9BF4-431E-B4C3-F8E0F717F477}" type="presParOf" srcId="{0C0DBE51-2BE5-4483-A123-7263149FE63C}" destId="{7BC90155-B3FD-4144-B8AC-A10F2F5056A8}" srcOrd="0" destOrd="0" presId="urn:microsoft.com/office/officeart/2005/8/layout/hierarchy1"/>
    <dgm:cxn modelId="{C89884D7-9778-4C4C-8971-8FBF578034C6}" type="presParOf" srcId="{7BC90155-B3FD-4144-B8AC-A10F2F5056A8}" destId="{BDFF9FFB-B367-4748-9FBF-F57E9694E550}" srcOrd="0" destOrd="0" presId="urn:microsoft.com/office/officeart/2005/8/layout/hierarchy1"/>
    <dgm:cxn modelId="{5764BBC6-EBE9-4431-8527-C88A82EA8774}" type="presParOf" srcId="{7BC90155-B3FD-4144-B8AC-A10F2F5056A8}" destId="{C8876F18-BF3F-4EC6-96BE-746AFA67CD22}" srcOrd="1" destOrd="0" presId="urn:microsoft.com/office/officeart/2005/8/layout/hierarchy1"/>
    <dgm:cxn modelId="{471DC4D4-6D76-46C4-8DF9-49A20CFF3FDB}" type="presParOf" srcId="{0C0DBE51-2BE5-4483-A123-7263149FE63C}" destId="{FF75F164-DF23-47AC-80A0-726F07A65E5D}" srcOrd="1" destOrd="0" presId="urn:microsoft.com/office/officeart/2005/8/layout/hierarchy1"/>
    <dgm:cxn modelId="{EE37A677-5C1C-46BD-BAD9-ADF34977ABD4}" type="presParOf" srcId="{FF75F164-DF23-47AC-80A0-726F07A65E5D}" destId="{647A8189-D722-4D22-BC5F-0DAD429A7DB9}" srcOrd="0" destOrd="0" presId="urn:microsoft.com/office/officeart/2005/8/layout/hierarchy1"/>
    <dgm:cxn modelId="{FAAA0005-63FD-4959-BC6A-6B4E83869682}" type="presParOf" srcId="{FF75F164-DF23-47AC-80A0-726F07A65E5D}" destId="{F52AED1A-0DD3-4158-8B8B-3BC3F555582F}" srcOrd="1" destOrd="0" presId="urn:microsoft.com/office/officeart/2005/8/layout/hierarchy1"/>
    <dgm:cxn modelId="{16E25E5F-B826-4891-B51A-A652A55080ED}" type="presParOf" srcId="{F52AED1A-0DD3-4158-8B8B-3BC3F555582F}" destId="{A3F05C92-8C9B-49CC-AAB9-97DF0B5E5448}" srcOrd="0" destOrd="0" presId="urn:microsoft.com/office/officeart/2005/8/layout/hierarchy1"/>
    <dgm:cxn modelId="{143A3F3F-7457-4EA3-B4D4-A563873CC885}" type="presParOf" srcId="{A3F05C92-8C9B-49CC-AAB9-97DF0B5E5448}" destId="{169647D1-3D79-459B-8377-B16F354560D0}" srcOrd="0" destOrd="0" presId="urn:microsoft.com/office/officeart/2005/8/layout/hierarchy1"/>
    <dgm:cxn modelId="{AAC4A70C-ADE7-4198-900B-41AFF17344EF}" type="presParOf" srcId="{A3F05C92-8C9B-49CC-AAB9-97DF0B5E5448}" destId="{2157A199-23AE-4AF4-9527-BE28B7CE5B5F}" srcOrd="1" destOrd="0" presId="urn:microsoft.com/office/officeart/2005/8/layout/hierarchy1"/>
    <dgm:cxn modelId="{17D76C14-7EF4-41CB-A9A8-15AFAA92401D}" type="presParOf" srcId="{F52AED1A-0DD3-4158-8B8B-3BC3F555582F}" destId="{7935ACEB-03C1-4265-B872-F07A45ECB0F7}" srcOrd="1" destOrd="0" presId="urn:microsoft.com/office/officeart/2005/8/layout/hierarchy1"/>
    <dgm:cxn modelId="{9A25737C-C618-488F-A1CB-8E2FE6564531}" type="presParOf" srcId="{1A06CC99-82B0-4602-84E3-1F973491A152}" destId="{948228E1-C33D-4DAC-B984-E270AB1D5664}" srcOrd="6" destOrd="0" presId="urn:microsoft.com/office/officeart/2005/8/layout/hierarchy1"/>
    <dgm:cxn modelId="{42261FD4-33F1-4AA4-99C4-1FAB08E0D8C3}" type="presParOf" srcId="{1A06CC99-82B0-4602-84E3-1F973491A152}" destId="{FC63ADFA-DF41-4182-B021-7A05B8D11650}" srcOrd="7" destOrd="0" presId="urn:microsoft.com/office/officeart/2005/8/layout/hierarchy1"/>
    <dgm:cxn modelId="{56737E36-5157-46C2-AFD1-94D802E3D93E}" type="presParOf" srcId="{FC63ADFA-DF41-4182-B021-7A05B8D11650}" destId="{61A016A1-B33A-4670-8CEC-EF9500AE9A63}" srcOrd="0" destOrd="0" presId="urn:microsoft.com/office/officeart/2005/8/layout/hierarchy1"/>
    <dgm:cxn modelId="{DF4DD931-C476-48B2-B613-CA7019E05CB8}" type="presParOf" srcId="{61A016A1-B33A-4670-8CEC-EF9500AE9A63}" destId="{25AF243F-5834-493B-ADD3-B46CBC5A96F4}" srcOrd="0" destOrd="0" presId="urn:microsoft.com/office/officeart/2005/8/layout/hierarchy1"/>
    <dgm:cxn modelId="{E2B5EA96-563F-4485-853D-6622D824A5B8}" type="presParOf" srcId="{61A016A1-B33A-4670-8CEC-EF9500AE9A63}" destId="{96BB954A-E3DE-4E93-9618-9B0E0E7BEBE9}" srcOrd="1" destOrd="0" presId="urn:microsoft.com/office/officeart/2005/8/layout/hierarchy1"/>
    <dgm:cxn modelId="{BE190E20-F34C-4A28-A217-F60895169574}" type="presParOf" srcId="{FC63ADFA-DF41-4182-B021-7A05B8D11650}" destId="{E12431E3-3C3E-4353-BAF7-CA6084A7DCF5}" srcOrd="1" destOrd="0" presId="urn:microsoft.com/office/officeart/2005/8/layout/hierarchy1"/>
    <dgm:cxn modelId="{2B9F99EB-1A7B-4330-A4EF-B12EF6911132}" type="presParOf" srcId="{7331263F-DDF0-46D6-98BE-7D0D2F2E1410}" destId="{73B9C707-C601-4F53-9051-C480D7EE945E}" srcOrd="6" destOrd="0" presId="urn:microsoft.com/office/officeart/2005/8/layout/hierarchy1"/>
    <dgm:cxn modelId="{E39BE239-E71D-40D3-A40D-6B65133375A3}" type="presParOf" srcId="{7331263F-DDF0-46D6-98BE-7D0D2F2E1410}" destId="{3C65EDC1-71B5-4F46-8B2C-5EC76D75A9E8}" srcOrd="7" destOrd="0" presId="urn:microsoft.com/office/officeart/2005/8/layout/hierarchy1"/>
    <dgm:cxn modelId="{73DE11A5-8E5B-4A3E-99E4-1738EBB323EF}" type="presParOf" srcId="{3C65EDC1-71B5-4F46-8B2C-5EC76D75A9E8}" destId="{C9059C79-7D1E-4DF7-BC17-423C29091240}" srcOrd="0" destOrd="0" presId="urn:microsoft.com/office/officeart/2005/8/layout/hierarchy1"/>
    <dgm:cxn modelId="{7F9E4433-44E2-45AF-9D3D-25A6CBB88A3D}" type="presParOf" srcId="{C9059C79-7D1E-4DF7-BC17-423C29091240}" destId="{1E56A813-99B6-4FC4-A446-9B12B70A2244}" srcOrd="0" destOrd="0" presId="urn:microsoft.com/office/officeart/2005/8/layout/hierarchy1"/>
    <dgm:cxn modelId="{33A9B593-91BF-479F-BD67-EFB403E51ACB}" type="presParOf" srcId="{C9059C79-7D1E-4DF7-BC17-423C29091240}" destId="{70F8667C-EA88-48CE-9925-88C53FDD39F1}" srcOrd="1" destOrd="0" presId="urn:microsoft.com/office/officeart/2005/8/layout/hierarchy1"/>
    <dgm:cxn modelId="{54697BCE-F120-4ECE-991B-A47ACB87D26C}" type="presParOf" srcId="{3C65EDC1-71B5-4F46-8B2C-5EC76D75A9E8}" destId="{3131420B-B896-48B3-B6CE-935F9C0862CC}" srcOrd="1" destOrd="0" presId="urn:microsoft.com/office/officeart/2005/8/layout/hierarchy1"/>
    <dgm:cxn modelId="{8F74B4A5-6E28-40E5-BD90-B1142D2E2FC2}" type="presParOf" srcId="{7331263F-DDF0-46D6-98BE-7D0D2F2E1410}" destId="{145C9446-2D6F-41DA-A928-9E3A3109777A}" srcOrd="8" destOrd="0" presId="urn:microsoft.com/office/officeart/2005/8/layout/hierarchy1"/>
    <dgm:cxn modelId="{0668AB95-C44C-4D6A-87B4-7E601C2DC1BB}" type="presParOf" srcId="{7331263F-DDF0-46D6-98BE-7D0D2F2E1410}" destId="{FBEFE99D-D54F-4DAF-9FC4-46110436E58D}" srcOrd="9" destOrd="0" presId="urn:microsoft.com/office/officeart/2005/8/layout/hierarchy1"/>
    <dgm:cxn modelId="{F9D97D3D-8532-462B-9C56-9A7D0425B886}" type="presParOf" srcId="{FBEFE99D-D54F-4DAF-9FC4-46110436E58D}" destId="{FC640289-B0A3-4508-84F2-B00B66E75ACA}" srcOrd="0" destOrd="0" presId="urn:microsoft.com/office/officeart/2005/8/layout/hierarchy1"/>
    <dgm:cxn modelId="{88CF7F04-0197-4CE5-B36E-B9DEC03526D8}" type="presParOf" srcId="{FC640289-B0A3-4508-84F2-B00B66E75ACA}" destId="{2A757B8F-01A7-44EA-85B9-428B56A437E2}" srcOrd="0" destOrd="0" presId="urn:microsoft.com/office/officeart/2005/8/layout/hierarchy1"/>
    <dgm:cxn modelId="{B0030A48-5E7C-4A6B-AC98-5B0965C39D49}" type="presParOf" srcId="{FC640289-B0A3-4508-84F2-B00B66E75ACA}" destId="{D8A937A1-010F-400E-ACE8-8815F707F5E1}" srcOrd="1" destOrd="0" presId="urn:microsoft.com/office/officeart/2005/8/layout/hierarchy1"/>
    <dgm:cxn modelId="{24BEF87E-2F0C-4C34-8793-E568A702CDD2}" type="presParOf" srcId="{FBEFE99D-D54F-4DAF-9FC4-46110436E58D}" destId="{8C64DCD3-D43B-4DBA-A875-7BE9EBEDD2F6}" srcOrd="1" destOrd="0" presId="urn:microsoft.com/office/officeart/2005/8/layout/hierarchy1"/>
    <dgm:cxn modelId="{80227F5A-292E-4284-87DC-99CAC2D14229}" type="presParOf" srcId="{7331263F-DDF0-46D6-98BE-7D0D2F2E1410}" destId="{D1A80519-9AF6-4A1D-B1FF-BC01712D24D6}" srcOrd="10" destOrd="0" presId="urn:microsoft.com/office/officeart/2005/8/layout/hierarchy1"/>
    <dgm:cxn modelId="{ADEC3E0E-5B20-4BB8-BB5A-5A75FF2F85BC}" type="presParOf" srcId="{7331263F-DDF0-46D6-98BE-7D0D2F2E1410}" destId="{644AB847-21DF-4E9A-86DC-2937B75DFA35}" srcOrd="11" destOrd="0" presId="urn:microsoft.com/office/officeart/2005/8/layout/hierarchy1"/>
    <dgm:cxn modelId="{8FB38FA0-EBCD-490A-964F-395485DF4383}" type="presParOf" srcId="{644AB847-21DF-4E9A-86DC-2937B75DFA35}" destId="{DD4C71B9-99E1-4BD3-806F-959730E1B597}" srcOrd="0" destOrd="0" presId="urn:microsoft.com/office/officeart/2005/8/layout/hierarchy1"/>
    <dgm:cxn modelId="{85CD507B-4277-4D53-96B3-A622E26AD610}" type="presParOf" srcId="{DD4C71B9-99E1-4BD3-806F-959730E1B597}" destId="{F9454DCC-4053-4438-8BD0-62AD951D951B}" srcOrd="0" destOrd="0" presId="urn:microsoft.com/office/officeart/2005/8/layout/hierarchy1"/>
    <dgm:cxn modelId="{0E66B48F-3644-4083-8418-B3FCB4D7DA02}" type="presParOf" srcId="{DD4C71B9-99E1-4BD3-806F-959730E1B597}" destId="{6BB057F4-F82E-4B7F-B66B-B731C496EEA9}" srcOrd="1" destOrd="0" presId="urn:microsoft.com/office/officeart/2005/8/layout/hierarchy1"/>
    <dgm:cxn modelId="{A36B4AB0-8D71-4DB3-9232-B8B996B9D6D7}" type="presParOf" srcId="{644AB847-21DF-4E9A-86DC-2937B75DFA35}" destId="{153C738B-0615-4A3B-AC6F-1C25D3E6F56E}" srcOrd="1" destOrd="0" presId="urn:microsoft.com/office/officeart/2005/8/layout/hierarchy1"/>
    <dgm:cxn modelId="{9A0C72A0-BA7C-441E-95F0-7B7AEE5237BC}" type="presParOf" srcId="{153C738B-0615-4A3B-AC6F-1C25D3E6F56E}" destId="{99C5AD53-1847-449C-A67A-9F4B48F25256}" srcOrd="0" destOrd="0" presId="urn:microsoft.com/office/officeart/2005/8/layout/hierarchy1"/>
    <dgm:cxn modelId="{377FD061-7FDB-485E-9549-21BD6C8D1C5D}" type="presParOf" srcId="{153C738B-0615-4A3B-AC6F-1C25D3E6F56E}" destId="{3557A4A7-73A2-4594-B100-5DF36D81B39F}" srcOrd="1" destOrd="0" presId="urn:microsoft.com/office/officeart/2005/8/layout/hierarchy1"/>
    <dgm:cxn modelId="{3C8F4436-2E8D-4E61-AAE7-D1F0E747BB66}" type="presParOf" srcId="{3557A4A7-73A2-4594-B100-5DF36D81B39F}" destId="{B56FA4A7-2C9C-4452-810D-9A3BA40A5830}" srcOrd="0" destOrd="0" presId="urn:microsoft.com/office/officeart/2005/8/layout/hierarchy1"/>
    <dgm:cxn modelId="{57F038B0-7E94-4845-9F3A-6271DDA57AF7}" type="presParOf" srcId="{B56FA4A7-2C9C-4452-810D-9A3BA40A5830}" destId="{3A99FD54-6795-41BF-A90E-72C13ED8E427}" srcOrd="0" destOrd="0" presId="urn:microsoft.com/office/officeart/2005/8/layout/hierarchy1"/>
    <dgm:cxn modelId="{0B71CE0D-CF9F-4E58-9098-0225F458C945}" type="presParOf" srcId="{B56FA4A7-2C9C-4452-810D-9A3BA40A5830}" destId="{52AB617D-02D8-4C2E-9840-DF8137D2DB72}" srcOrd="1" destOrd="0" presId="urn:microsoft.com/office/officeart/2005/8/layout/hierarchy1"/>
    <dgm:cxn modelId="{FAA8015E-CE0A-4834-9E50-A2924B2C83F5}" type="presParOf" srcId="{3557A4A7-73A2-4594-B100-5DF36D81B39F}" destId="{594E34A6-1D85-4D7A-B1E7-F0F84668E1DB}" srcOrd="1" destOrd="0" presId="urn:microsoft.com/office/officeart/2005/8/layout/hierarchy1"/>
    <dgm:cxn modelId="{1149598A-1CBD-4CBA-8DF5-6F7E84D96E6D}" type="presParOf" srcId="{594E34A6-1D85-4D7A-B1E7-F0F84668E1DB}" destId="{9C0B4465-F6F5-46D2-92C1-D0621394E4F4}" srcOrd="0" destOrd="0" presId="urn:microsoft.com/office/officeart/2005/8/layout/hierarchy1"/>
    <dgm:cxn modelId="{7493BEE5-D1D4-4EE8-832D-FDDD5E3A9B47}" type="presParOf" srcId="{594E34A6-1D85-4D7A-B1E7-F0F84668E1DB}" destId="{7DF9571E-EBEF-4B3A-A02C-9AD1B90DF0CB}" srcOrd="1" destOrd="0" presId="urn:microsoft.com/office/officeart/2005/8/layout/hierarchy1"/>
    <dgm:cxn modelId="{8258CF2B-8269-47B2-949F-5D3B407B5A9F}" type="presParOf" srcId="{7DF9571E-EBEF-4B3A-A02C-9AD1B90DF0CB}" destId="{D7152689-1C7B-473C-B9A9-DFEED197FC70}" srcOrd="0" destOrd="0" presId="urn:microsoft.com/office/officeart/2005/8/layout/hierarchy1"/>
    <dgm:cxn modelId="{7DCC9F74-00D7-471B-97E8-570682F45C68}" type="presParOf" srcId="{D7152689-1C7B-473C-B9A9-DFEED197FC70}" destId="{BA53A66B-4C2F-4B72-A12F-677D85A91545}" srcOrd="0" destOrd="0" presId="urn:microsoft.com/office/officeart/2005/8/layout/hierarchy1"/>
    <dgm:cxn modelId="{DD51011E-0719-401F-BF4F-3ED03A7C720C}" type="presParOf" srcId="{D7152689-1C7B-473C-B9A9-DFEED197FC70}" destId="{5770EA07-8714-42DB-B230-A311C734C441}" srcOrd="1" destOrd="0" presId="urn:microsoft.com/office/officeart/2005/8/layout/hierarchy1"/>
    <dgm:cxn modelId="{B49CDD54-D7F6-43D8-99D6-80D614FCFEC5}" type="presParOf" srcId="{7DF9571E-EBEF-4B3A-A02C-9AD1B90DF0CB}" destId="{B35F5DEB-9566-40BE-B3B9-FF592BAC3BBA}" srcOrd="1" destOrd="0" presId="urn:microsoft.com/office/officeart/2005/8/layout/hierarchy1"/>
    <dgm:cxn modelId="{B10E3CEE-BEE5-44F4-AE72-E6BDC1911A61}" type="presParOf" srcId="{153C738B-0615-4A3B-AC6F-1C25D3E6F56E}" destId="{05FF5417-ECA7-4534-9EC3-16AD8FB8E209}" srcOrd="2" destOrd="0" presId="urn:microsoft.com/office/officeart/2005/8/layout/hierarchy1"/>
    <dgm:cxn modelId="{AFC4F1C3-06BF-4C4A-9386-971ADBA9C0BA}" type="presParOf" srcId="{153C738B-0615-4A3B-AC6F-1C25D3E6F56E}" destId="{AA11115B-47CF-4D67-865E-E850E8B9A435}" srcOrd="3" destOrd="0" presId="urn:microsoft.com/office/officeart/2005/8/layout/hierarchy1"/>
    <dgm:cxn modelId="{5E556BB6-8E3F-4952-A132-2810A202AE01}" type="presParOf" srcId="{AA11115B-47CF-4D67-865E-E850E8B9A435}" destId="{82DEBE5F-A984-4FB6-839D-E208C769FE59}" srcOrd="0" destOrd="0" presId="urn:microsoft.com/office/officeart/2005/8/layout/hierarchy1"/>
    <dgm:cxn modelId="{C72C4347-BC0E-4024-B6AA-475A6E5ADE0A}" type="presParOf" srcId="{82DEBE5F-A984-4FB6-839D-E208C769FE59}" destId="{64413A3C-B8F2-4386-BAE2-B938DDCBFF52}" srcOrd="0" destOrd="0" presId="urn:microsoft.com/office/officeart/2005/8/layout/hierarchy1"/>
    <dgm:cxn modelId="{D5E5E1D8-34C2-4D54-A6D1-2A364A4F4CFB}" type="presParOf" srcId="{82DEBE5F-A984-4FB6-839D-E208C769FE59}" destId="{6F7CB5AC-1DF3-4115-B700-2007C37BE113}" srcOrd="1" destOrd="0" presId="urn:microsoft.com/office/officeart/2005/8/layout/hierarchy1"/>
    <dgm:cxn modelId="{1D8FFD31-5862-4FFB-A1A6-6AEA04E2D7C5}" type="presParOf" srcId="{AA11115B-47CF-4D67-865E-E850E8B9A435}" destId="{A7A0CE75-EED4-41C5-8555-E9C34A73F658}" srcOrd="1" destOrd="0" presId="urn:microsoft.com/office/officeart/2005/8/layout/hierarchy1"/>
    <dgm:cxn modelId="{ECE5C827-EF3E-4A5D-BC1D-5141BF6D540B}" type="presParOf" srcId="{153C738B-0615-4A3B-AC6F-1C25D3E6F56E}" destId="{058F391D-F7DB-43BD-A8C8-78D2DE32FDEB}" srcOrd="4" destOrd="0" presId="urn:microsoft.com/office/officeart/2005/8/layout/hierarchy1"/>
    <dgm:cxn modelId="{D95BE7C4-E30E-404F-8268-62D919927E43}" type="presParOf" srcId="{153C738B-0615-4A3B-AC6F-1C25D3E6F56E}" destId="{9052136A-7165-4D17-9251-FF9317B6FAF0}" srcOrd="5" destOrd="0" presId="urn:microsoft.com/office/officeart/2005/8/layout/hierarchy1"/>
    <dgm:cxn modelId="{D0321E10-0C09-470C-9F2A-37AA29B88DC9}" type="presParOf" srcId="{9052136A-7165-4D17-9251-FF9317B6FAF0}" destId="{596DBE24-63BD-4392-AFBE-6DFE2893E945}" srcOrd="0" destOrd="0" presId="urn:microsoft.com/office/officeart/2005/8/layout/hierarchy1"/>
    <dgm:cxn modelId="{4E8073E4-5B34-46EF-8244-57E34B6C7E69}" type="presParOf" srcId="{596DBE24-63BD-4392-AFBE-6DFE2893E945}" destId="{CA8CC641-E5BE-4E31-9A1C-CB6B80359954}" srcOrd="0" destOrd="0" presId="urn:microsoft.com/office/officeart/2005/8/layout/hierarchy1"/>
    <dgm:cxn modelId="{25112338-0F99-44F7-80C3-A5CC679BB7D2}" type="presParOf" srcId="{596DBE24-63BD-4392-AFBE-6DFE2893E945}" destId="{7692C812-811B-478F-B478-ECBD4F0AAF45}" srcOrd="1" destOrd="0" presId="urn:microsoft.com/office/officeart/2005/8/layout/hierarchy1"/>
    <dgm:cxn modelId="{94223DDA-15EE-407A-B254-B1954FCF2240}" type="presParOf" srcId="{9052136A-7165-4D17-9251-FF9317B6FAF0}" destId="{B1F586A0-49E8-4C4C-B2B1-BB73A5D71973}" srcOrd="1" destOrd="0" presId="urn:microsoft.com/office/officeart/2005/8/layout/hierarchy1"/>
    <dgm:cxn modelId="{E0BDF22C-70FE-475E-9F90-CC2F2DFC2FDE}" type="presParOf" srcId="{B1F586A0-49E8-4C4C-B2B1-BB73A5D71973}" destId="{FACBE58E-7EBB-40DE-BF55-FC1ECF3A7403}" srcOrd="0" destOrd="0" presId="urn:microsoft.com/office/officeart/2005/8/layout/hierarchy1"/>
    <dgm:cxn modelId="{9381AC65-D53B-4799-8536-771FA210314D}" type="presParOf" srcId="{B1F586A0-49E8-4C4C-B2B1-BB73A5D71973}" destId="{188FA71E-9DAB-4AF1-9804-C56E3D8CF107}" srcOrd="1" destOrd="0" presId="urn:microsoft.com/office/officeart/2005/8/layout/hierarchy1"/>
    <dgm:cxn modelId="{9BC7D1C1-EF12-4FDF-B149-5DAE24EE00AF}" type="presParOf" srcId="{188FA71E-9DAB-4AF1-9804-C56E3D8CF107}" destId="{F01EDA83-812D-4504-9F15-C5841A00E6B1}" srcOrd="0" destOrd="0" presId="urn:microsoft.com/office/officeart/2005/8/layout/hierarchy1"/>
    <dgm:cxn modelId="{B8991B3F-3482-4B86-8449-706EBF4F1D22}" type="presParOf" srcId="{F01EDA83-812D-4504-9F15-C5841A00E6B1}" destId="{13CCE143-B107-41FC-9C95-D6E269515E6B}" srcOrd="0" destOrd="0" presId="urn:microsoft.com/office/officeart/2005/8/layout/hierarchy1"/>
    <dgm:cxn modelId="{AB08FA31-8525-4991-B643-748DB3F89F57}" type="presParOf" srcId="{F01EDA83-812D-4504-9F15-C5841A00E6B1}" destId="{F79AC107-23E4-421F-A670-B94658CB505F}" srcOrd="1" destOrd="0" presId="urn:microsoft.com/office/officeart/2005/8/layout/hierarchy1"/>
    <dgm:cxn modelId="{6356243D-971A-4E7B-83C6-C0013FF57946}" type="presParOf" srcId="{188FA71E-9DAB-4AF1-9804-C56E3D8CF107}" destId="{5A604E44-752D-46EB-8520-58C3D2E5799B}" srcOrd="1" destOrd="0" presId="urn:microsoft.com/office/officeart/2005/8/layout/hierarchy1"/>
    <dgm:cxn modelId="{F8220154-F977-448D-9C64-C846ADD7A287}" type="presParOf" srcId="{5A604E44-752D-46EB-8520-58C3D2E5799B}" destId="{F0A1F8D9-3A7D-4E2A-96C0-36D1C8A6FE19}" srcOrd="0" destOrd="0" presId="urn:microsoft.com/office/officeart/2005/8/layout/hierarchy1"/>
    <dgm:cxn modelId="{07D78E16-7374-4147-BD1A-70A6719510EF}" type="presParOf" srcId="{5A604E44-752D-46EB-8520-58C3D2E5799B}" destId="{185BBFB5-1D5E-4044-B736-DD171B2318AD}" srcOrd="1" destOrd="0" presId="urn:microsoft.com/office/officeart/2005/8/layout/hierarchy1"/>
    <dgm:cxn modelId="{56ED2507-0C6F-40CC-9B48-F7B7A6B78C82}" type="presParOf" srcId="{185BBFB5-1D5E-4044-B736-DD171B2318AD}" destId="{21966637-98D1-48D5-B5A8-2F682966F5E5}" srcOrd="0" destOrd="0" presId="urn:microsoft.com/office/officeart/2005/8/layout/hierarchy1"/>
    <dgm:cxn modelId="{3DF45C9F-A992-4405-A20B-EEC84257ACBB}" type="presParOf" srcId="{21966637-98D1-48D5-B5A8-2F682966F5E5}" destId="{D8836843-B50A-4CD5-B583-A1D72187045A}" srcOrd="0" destOrd="0" presId="urn:microsoft.com/office/officeart/2005/8/layout/hierarchy1"/>
    <dgm:cxn modelId="{EA452E85-1F66-4A41-AB6B-422754CFA5F7}" type="presParOf" srcId="{21966637-98D1-48D5-B5A8-2F682966F5E5}" destId="{63696E64-DCF0-4698-BDA2-CF240D20BC9C}" srcOrd="1" destOrd="0" presId="urn:microsoft.com/office/officeart/2005/8/layout/hierarchy1"/>
    <dgm:cxn modelId="{B498A47F-B7BF-4FE2-B660-FC328283FF5A}" type="presParOf" srcId="{185BBFB5-1D5E-4044-B736-DD171B2318AD}" destId="{1EE87E00-8841-425C-8D81-7EA602FFE17D}" srcOrd="1" destOrd="0" presId="urn:microsoft.com/office/officeart/2005/8/layout/hierarchy1"/>
    <dgm:cxn modelId="{7321FC1C-DEBE-49C5-A524-7EDF95CC2B03}" type="presParOf" srcId="{1EE87E00-8841-425C-8D81-7EA602FFE17D}" destId="{720815DA-8651-498D-8889-A1D501E7CC3D}" srcOrd="0" destOrd="0" presId="urn:microsoft.com/office/officeart/2005/8/layout/hierarchy1"/>
    <dgm:cxn modelId="{A64A22F8-F75A-4AD4-97BE-9AD66DB137B4}" type="presParOf" srcId="{1EE87E00-8841-425C-8D81-7EA602FFE17D}" destId="{97FFFD21-DF3A-4D4D-95F8-3AD871C1E1D9}" srcOrd="1" destOrd="0" presId="urn:microsoft.com/office/officeart/2005/8/layout/hierarchy1"/>
    <dgm:cxn modelId="{BA19C2FB-50C1-4B80-8B2F-AE3281CC5056}" type="presParOf" srcId="{97FFFD21-DF3A-4D4D-95F8-3AD871C1E1D9}" destId="{C3358ABA-09A2-448F-8C69-1D10548A42D8}" srcOrd="0" destOrd="0" presId="urn:microsoft.com/office/officeart/2005/8/layout/hierarchy1"/>
    <dgm:cxn modelId="{1DC90973-DE46-45EF-9B10-BE933F3F325F}" type="presParOf" srcId="{C3358ABA-09A2-448F-8C69-1D10548A42D8}" destId="{3E959CF7-15C2-4A1B-9685-88EB2270DB7C}" srcOrd="0" destOrd="0" presId="urn:microsoft.com/office/officeart/2005/8/layout/hierarchy1"/>
    <dgm:cxn modelId="{E15E6BA3-E3D5-4C8E-BC9B-DEB165F8FB4C}" type="presParOf" srcId="{C3358ABA-09A2-448F-8C69-1D10548A42D8}" destId="{6737C4E4-7403-4A3E-9A84-283FE69C6E29}" srcOrd="1" destOrd="0" presId="urn:microsoft.com/office/officeart/2005/8/layout/hierarchy1"/>
    <dgm:cxn modelId="{F435B8B5-3FF8-4710-9669-006583CA6A95}" type="presParOf" srcId="{97FFFD21-DF3A-4D4D-95F8-3AD871C1E1D9}" destId="{505D2720-1E1F-426B-A34D-59BF7406FDFD}" srcOrd="1" destOrd="0" presId="urn:microsoft.com/office/officeart/2005/8/layout/hierarchy1"/>
    <dgm:cxn modelId="{0B55F277-83E0-4908-81CA-A0D8FAF1CC58}" type="presParOf" srcId="{505D2720-1E1F-426B-A34D-59BF7406FDFD}" destId="{F1E2F893-5881-405A-9A71-03726C2CEFEA}" srcOrd="0" destOrd="0" presId="urn:microsoft.com/office/officeart/2005/8/layout/hierarchy1"/>
    <dgm:cxn modelId="{1E80FD64-8258-4F91-A7BF-2C4942F3BDDE}" type="presParOf" srcId="{505D2720-1E1F-426B-A34D-59BF7406FDFD}" destId="{9EBBFE66-8F42-487A-9C23-5AA8C381EE02}" srcOrd="1" destOrd="0" presId="urn:microsoft.com/office/officeart/2005/8/layout/hierarchy1"/>
    <dgm:cxn modelId="{DD1DD48E-C017-48A1-B188-4E897D3E9540}" type="presParOf" srcId="{9EBBFE66-8F42-487A-9C23-5AA8C381EE02}" destId="{8871043E-0012-479A-8183-BE296E8AD380}" srcOrd="0" destOrd="0" presId="urn:microsoft.com/office/officeart/2005/8/layout/hierarchy1"/>
    <dgm:cxn modelId="{1CEF43E4-4B04-4D7A-A50E-554A31C7E24C}" type="presParOf" srcId="{8871043E-0012-479A-8183-BE296E8AD380}" destId="{02C8DF0B-B70A-48AF-80E2-6881D351716E}" srcOrd="0" destOrd="0" presId="urn:microsoft.com/office/officeart/2005/8/layout/hierarchy1"/>
    <dgm:cxn modelId="{FBA1B5A3-104D-4EDC-AECE-9B89DCA4781E}" type="presParOf" srcId="{8871043E-0012-479A-8183-BE296E8AD380}" destId="{7570B73B-5959-490E-94B9-2AE4A57C99E7}" srcOrd="1" destOrd="0" presId="urn:microsoft.com/office/officeart/2005/8/layout/hierarchy1"/>
    <dgm:cxn modelId="{7307B555-DAF6-47ED-AB25-12C9E3289CCD}" type="presParOf" srcId="{9EBBFE66-8F42-487A-9C23-5AA8C381EE02}" destId="{9612F6FB-9EC0-4C83-9F5F-B8EF1DCAC93F}" srcOrd="1" destOrd="0" presId="urn:microsoft.com/office/officeart/2005/8/layout/hierarchy1"/>
    <dgm:cxn modelId="{DF5AB14E-6538-4CFC-87F6-013227F699F3}" type="presParOf" srcId="{153C738B-0615-4A3B-AC6F-1C25D3E6F56E}" destId="{2B52F048-9613-4E14-A552-C781E9AE8CD1}" srcOrd="6" destOrd="0" presId="urn:microsoft.com/office/officeart/2005/8/layout/hierarchy1"/>
    <dgm:cxn modelId="{1043C1B5-BEC4-47F6-9090-ADCC6E6505BB}" type="presParOf" srcId="{153C738B-0615-4A3B-AC6F-1C25D3E6F56E}" destId="{BA4DD334-1A2F-4E31-B871-054177E3BE9E}" srcOrd="7" destOrd="0" presId="urn:microsoft.com/office/officeart/2005/8/layout/hierarchy1"/>
    <dgm:cxn modelId="{91A8088D-61CA-4FC5-8EEB-5D8BD0535C75}" type="presParOf" srcId="{BA4DD334-1A2F-4E31-B871-054177E3BE9E}" destId="{8485667E-EB71-4E7D-9FF0-458983F7C391}" srcOrd="0" destOrd="0" presId="urn:microsoft.com/office/officeart/2005/8/layout/hierarchy1"/>
    <dgm:cxn modelId="{D0375579-8CE0-45E2-9590-5D378E4B01F6}" type="presParOf" srcId="{8485667E-EB71-4E7D-9FF0-458983F7C391}" destId="{551000D9-9763-4A18-A28C-D3F28CD15AD1}" srcOrd="0" destOrd="0" presId="urn:microsoft.com/office/officeart/2005/8/layout/hierarchy1"/>
    <dgm:cxn modelId="{0EA4124E-9A02-4BF5-B9A7-AC7D8A3AD2EA}" type="presParOf" srcId="{8485667E-EB71-4E7D-9FF0-458983F7C391}" destId="{810A7143-A127-4CA4-9EA8-FC48EA59E3CB}" srcOrd="1" destOrd="0" presId="urn:microsoft.com/office/officeart/2005/8/layout/hierarchy1"/>
    <dgm:cxn modelId="{582E8443-A627-48B9-9543-9A369816748B}" type="presParOf" srcId="{BA4DD334-1A2F-4E31-B871-054177E3BE9E}" destId="{83291B9A-CF74-4253-889B-40E4D3329DE0}" srcOrd="1" destOrd="0" presId="urn:microsoft.com/office/officeart/2005/8/layout/hierarchy1"/>
    <dgm:cxn modelId="{8418D6EB-47C6-4F99-A58F-7025869F2855}" type="presParOf" srcId="{7331263F-DDF0-46D6-98BE-7D0D2F2E1410}" destId="{3978E808-F6DC-4CC2-911A-FD73D2526BF3}" srcOrd="12" destOrd="0" presId="urn:microsoft.com/office/officeart/2005/8/layout/hierarchy1"/>
    <dgm:cxn modelId="{023D3712-B900-4349-BE40-1444395B07C7}" type="presParOf" srcId="{7331263F-DDF0-46D6-98BE-7D0D2F2E1410}" destId="{E47DE17A-A5B8-4484-A518-855ECC720FA1}" srcOrd="13" destOrd="0" presId="urn:microsoft.com/office/officeart/2005/8/layout/hierarchy1"/>
    <dgm:cxn modelId="{F486AF5E-C0D5-4E81-A5BC-DAFD1674A959}" type="presParOf" srcId="{E47DE17A-A5B8-4484-A518-855ECC720FA1}" destId="{02FC12E1-C8CD-47F3-9B14-6BBBF85DCA4B}" srcOrd="0" destOrd="0" presId="urn:microsoft.com/office/officeart/2005/8/layout/hierarchy1"/>
    <dgm:cxn modelId="{CEC2C221-1916-49FD-908A-1E11A4AEE978}" type="presParOf" srcId="{02FC12E1-C8CD-47F3-9B14-6BBBF85DCA4B}" destId="{C1512F3A-E2C1-43BB-80AD-5F820C504C7B}" srcOrd="0" destOrd="0" presId="urn:microsoft.com/office/officeart/2005/8/layout/hierarchy1"/>
    <dgm:cxn modelId="{8B9CF221-AD9A-45BE-8972-3A6BF8B32822}" type="presParOf" srcId="{02FC12E1-C8CD-47F3-9B14-6BBBF85DCA4B}" destId="{828F9C36-EE3D-4DB0-B74B-3DB55FDFAF46}" srcOrd="1" destOrd="0" presId="urn:microsoft.com/office/officeart/2005/8/layout/hierarchy1"/>
    <dgm:cxn modelId="{4234B14B-C226-4548-A2AD-1AE4502E1643}" type="presParOf" srcId="{E47DE17A-A5B8-4484-A518-855ECC720FA1}" destId="{13F1F726-F46D-4600-A1A2-733ADF307322}" srcOrd="1" destOrd="0" presId="urn:microsoft.com/office/officeart/2005/8/layout/hierarchy1"/>
    <dgm:cxn modelId="{90B98DDF-6C5A-4A60-8AE0-193542E913BC}" type="presParOf" srcId="{7331263F-DDF0-46D6-98BE-7D0D2F2E1410}" destId="{59E09378-10DB-4997-8384-1DFAAF8BF9BE}" srcOrd="14" destOrd="0" presId="urn:microsoft.com/office/officeart/2005/8/layout/hierarchy1"/>
    <dgm:cxn modelId="{D97718B2-DDA9-48E5-88DD-C70DB1CF3D99}" type="presParOf" srcId="{7331263F-DDF0-46D6-98BE-7D0D2F2E1410}" destId="{CB2436D9-6E08-4DA2-AAC5-01C85DD2D18D}" srcOrd="15" destOrd="0" presId="urn:microsoft.com/office/officeart/2005/8/layout/hierarchy1"/>
    <dgm:cxn modelId="{80A77FD1-7C8F-4A67-A75D-0A754B27DBEB}" type="presParOf" srcId="{CB2436D9-6E08-4DA2-AAC5-01C85DD2D18D}" destId="{9EA4F30B-AD6B-4D1D-A08A-D9B3F93F9159}" srcOrd="0" destOrd="0" presId="urn:microsoft.com/office/officeart/2005/8/layout/hierarchy1"/>
    <dgm:cxn modelId="{15690707-FDE0-44BE-BE8E-90B1693A6B31}" type="presParOf" srcId="{9EA4F30B-AD6B-4D1D-A08A-D9B3F93F9159}" destId="{9376A989-0BC3-4F1B-A97F-CCDF400E4350}" srcOrd="0" destOrd="0" presId="urn:microsoft.com/office/officeart/2005/8/layout/hierarchy1"/>
    <dgm:cxn modelId="{7965961F-B45B-498C-8FB2-7D1615690F23}" type="presParOf" srcId="{9EA4F30B-AD6B-4D1D-A08A-D9B3F93F9159}" destId="{202203D7-C12F-4555-9198-665360C579ED}" srcOrd="1" destOrd="0" presId="urn:microsoft.com/office/officeart/2005/8/layout/hierarchy1"/>
    <dgm:cxn modelId="{C40EB2FF-D6E9-4338-8912-5B77F67DE7F8}" type="presParOf" srcId="{CB2436D9-6E08-4DA2-AAC5-01C85DD2D18D}" destId="{52AC5FED-43D0-4102-9FD4-6FAE97B156B9}" srcOrd="1" destOrd="0" presId="urn:microsoft.com/office/officeart/2005/8/layout/hierarchy1"/>
    <dgm:cxn modelId="{863E541A-5012-4441-BAB4-82BA59CACE93}" type="presParOf" srcId="{7331263F-DDF0-46D6-98BE-7D0D2F2E1410}" destId="{32625A92-1AA0-4433-9698-E5C159D978C5}" srcOrd="16" destOrd="0" presId="urn:microsoft.com/office/officeart/2005/8/layout/hierarchy1"/>
    <dgm:cxn modelId="{DDFD7B3B-0E0A-4E6E-8563-3D7A23733595}" type="presParOf" srcId="{7331263F-DDF0-46D6-98BE-7D0D2F2E1410}" destId="{46638525-84C6-4659-9D1F-9815456ED7DD}" srcOrd="17" destOrd="0" presId="urn:microsoft.com/office/officeart/2005/8/layout/hierarchy1"/>
    <dgm:cxn modelId="{683984B0-9084-4EFB-A3C1-91A75BDB8A77}" type="presParOf" srcId="{46638525-84C6-4659-9D1F-9815456ED7DD}" destId="{03DA5614-B9C8-4235-A19F-211D02B2E5C2}" srcOrd="0" destOrd="0" presId="urn:microsoft.com/office/officeart/2005/8/layout/hierarchy1"/>
    <dgm:cxn modelId="{938D6E73-980F-4CA9-A711-F0A0FBACA45F}" type="presParOf" srcId="{03DA5614-B9C8-4235-A19F-211D02B2E5C2}" destId="{D4B22369-9F8E-4B04-898A-626956052791}" srcOrd="0" destOrd="0" presId="urn:microsoft.com/office/officeart/2005/8/layout/hierarchy1"/>
    <dgm:cxn modelId="{28022041-72B4-4F08-9F84-A86744B337D1}" type="presParOf" srcId="{03DA5614-B9C8-4235-A19F-211D02B2E5C2}" destId="{B20F0738-F655-4286-B8A8-082FAD89E01B}" srcOrd="1" destOrd="0" presId="urn:microsoft.com/office/officeart/2005/8/layout/hierarchy1"/>
    <dgm:cxn modelId="{DD7B881B-5927-4E1C-BFD0-68805ECC38E2}" type="presParOf" srcId="{46638525-84C6-4659-9D1F-9815456ED7DD}" destId="{54689FC2-AD22-43B7-ABF6-5B8CC753E890}" srcOrd="1" destOrd="0" presId="urn:microsoft.com/office/officeart/2005/8/layout/hierarchy1"/>
    <dgm:cxn modelId="{0DFEE4A9-CBFB-414A-8A65-84BFA004A6E7}" type="presParOf" srcId="{7331263F-DDF0-46D6-98BE-7D0D2F2E1410}" destId="{F7D7B541-4C46-447C-AF3F-FAA171CEE2DE}" srcOrd="18" destOrd="0" presId="urn:microsoft.com/office/officeart/2005/8/layout/hierarchy1"/>
    <dgm:cxn modelId="{325D1848-4E6C-47DD-92F9-53D6461F326E}" type="presParOf" srcId="{7331263F-DDF0-46D6-98BE-7D0D2F2E1410}" destId="{18925D3D-46E1-409F-A59E-5B2DE56AE311}" srcOrd="19" destOrd="0" presId="urn:microsoft.com/office/officeart/2005/8/layout/hierarchy1"/>
    <dgm:cxn modelId="{559E5359-ED88-42FE-98BE-CFB6B703E07D}" type="presParOf" srcId="{18925D3D-46E1-409F-A59E-5B2DE56AE311}" destId="{BBB1433F-10A1-4380-A4CB-E78867A6E6E4}" srcOrd="0" destOrd="0" presId="urn:microsoft.com/office/officeart/2005/8/layout/hierarchy1"/>
    <dgm:cxn modelId="{0E1AE5F1-2BA0-43F5-83E5-C338E48FE97B}" type="presParOf" srcId="{BBB1433F-10A1-4380-A4CB-E78867A6E6E4}" destId="{8F0A67AB-6A5A-41B1-BECE-959DE0BAAEDE}" srcOrd="0" destOrd="0" presId="urn:microsoft.com/office/officeart/2005/8/layout/hierarchy1"/>
    <dgm:cxn modelId="{2F314893-3442-4D4D-88F1-5F2E41959E69}" type="presParOf" srcId="{BBB1433F-10A1-4380-A4CB-E78867A6E6E4}" destId="{3324E486-D001-489D-B72E-0796B0D804EF}" srcOrd="1" destOrd="0" presId="urn:microsoft.com/office/officeart/2005/8/layout/hierarchy1"/>
    <dgm:cxn modelId="{0C379F37-2B53-4A6C-8223-1877DACB229E}" type="presParOf" srcId="{18925D3D-46E1-409F-A59E-5B2DE56AE311}" destId="{46387CEC-F84A-423A-A282-E9422F7E35F5}" srcOrd="1" destOrd="0" presId="urn:microsoft.com/office/officeart/2005/8/layout/hierarchy1"/>
    <dgm:cxn modelId="{C183881D-A169-4111-A614-E6997B40E9BC}" type="presParOf" srcId="{46387CEC-F84A-423A-A282-E9422F7E35F5}" destId="{DBEE4FCE-E3E4-46BA-AA85-28BD37D577FF}" srcOrd="0" destOrd="0" presId="urn:microsoft.com/office/officeart/2005/8/layout/hierarchy1"/>
    <dgm:cxn modelId="{D29B3C3B-C2D3-4D91-BCBE-90CF8717E1A2}" type="presParOf" srcId="{46387CEC-F84A-423A-A282-E9422F7E35F5}" destId="{E5001359-5DC9-4C41-B39A-00ABDFE0AF94}" srcOrd="1" destOrd="0" presId="urn:microsoft.com/office/officeart/2005/8/layout/hierarchy1"/>
    <dgm:cxn modelId="{DD7CA686-2BC7-45A3-B96C-668A2BA3D5BC}" type="presParOf" srcId="{E5001359-5DC9-4C41-B39A-00ABDFE0AF94}" destId="{17455EA5-1CCE-4A5F-8EB1-F6A68D032A33}" srcOrd="0" destOrd="0" presId="urn:microsoft.com/office/officeart/2005/8/layout/hierarchy1"/>
    <dgm:cxn modelId="{E269549F-3657-4CED-AFD2-736875E91F59}" type="presParOf" srcId="{17455EA5-1CCE-4A5F-8EB1-F6A68D032A33}" destId="{3BF45F21-F2AC-4CAF-B82D-9D0AA1723848}" srcOrd="0" destOrd="0" presId="urn:microsoft.com/office/officeart/2005/8/layout/hierarchy1"/>
    <dgm:cxn modelId="{35E712E9-693E-4EDF-81E5-6A4571DFC8D0}" type="presParOf" srcId="{17455EA5-1CCE-4A5F-8EB1-F6A68D032A33}" destId="{6385D55E-D91A-4336-8869-0D597F86508C}" srcOrd="1" destOrd="0" presId="urn:microsoft.com/office/officeart/2005/8/layout/hierarchy1"/>
    <dgm:cxn modelId="{9C33C35E-2769-47EC-BF36-6E91690480B1}" type="presParOf" srcId="{E5001359-5DC9-4C41-B39A-00ABDFE0AF94}" destId="{048AB793-45E6-4484-8676-919BF867FCAF}" srcOrd="1" destOrd="0" presId="urn:microsoft.com/office/officeart/2005/8/layout/hierarchy1"/>
    <dgm:cxn modelId="{D62DCEE4-3711-46CA-9AB6-53E98C260191}" type="presParOf" srcId="{048AB793-45E6-4484-8676-919BF867FCAF}" destId="{2D1ACF39-BC61-401B-9281-5B449FCB895A}" srcOrd="0" destOrd="0" presId="urn:microsoft.com/office/officeart/2005/8/layout/hierarchy1"/>
    <dgm:cxn modelId="{C57F7D5A-700D-4CB4-8CA9-05F4A4235CB4}" type="presParOf" srcId="{048AB793-45E6-4484-8676-919BF867FCAF}" destId="{8184A3F6-6A1C-439C-AAA8-B999F781AA45}" srcOrd="1" destOrd="0" presId="urn:microsoft.com/office/officeart/2005/8/layout/hierarchy1"/>
    <dgm:cxn modelId="{C81A1FBD-6F85-42CC-9120-1CF35DB7E927}" type="presParOf" srcId="{8184A3F6-6A1C-439C-AAA8-B999F781AA45}" destId="{099B67B4-6512-4DA4-B8B0-43200A9F85D8}" srcOrd="0" destOrd="0" presId="urn:microsoft.com/office/officeart/2005/8/layout/hierarchy1"/>
    <dgm:cxn modelId="{36A9EBDD-1C92-4F6C-B406-8D00B149C93D}" type="presParOf" srcId="{099B67B4-6512-4DA4-B8B0-43200A9F85D8}" destId="{914BA973-6705-4DC9-9C88-D31680F0B8C5}" srcOrd="0" destOrd="0" presId="urn:microsoft.com/office/officeart/2005/8/layout/hierarchy1"/>
    <dgm:cxn modelId="{AAA8E7BB-7857-4A9D-B4E6-070729512058}" type="presParOf" srcId="{099B67B4-6512-4DA4-B8B0-43200A9F85D8}" destId="{9EE09B6D-43A7-4FF6-BDA5-08113723FA1B}" srcOrd="1" destOrd="0" presId="urn:microsoft.com/office/officeart/2005/8/layout/hierarchy1"/>
    <dgm:cxn modelId="{037C21E9-6FF1-4570-804C-44BDC336CB44}" type="presParOf" srcId="{8184A3F6-6A1C-439C-AAA8-B999F781AA45}" destId="{3B5DE8C8-020F-4097-AB5A-18EA3402CBBA}" srcOrd="1" destOrd="0" presId="urn:microsoft.com/office/officeart/2005/8/layout/hierarchy1"/>
    <dgm:cxn modelId="{32EC531E-4C85-4C2F-B45E-7863726173B9}" type="presParOf" srcId="{46387CEC-F84A-423A-A282-E9422F7E35F5}" destId="{6AC9E8E7-56A0-423C-B6B8-0FC148B21107}" srcOrd="2" destOrd="0" presId="urn:microsoft.com/office/officeart/2005/8/layout/hierarchy1"/>
    <dgm:cxn modelId="{3932906F-80D7-4B17-955E-F834B25AF059}" type="presParOf" srcId="{46387CEC-F84A-423A-A282-E9422F7E35F5}" destId="{05E84983-A272-433B-8355-C2E5AFD69BBD}" srcOrd="3" destOrd="0" presId="urn:microsoft.com/office/officeart/2005/8/layout/hierarchy1"/>
    <dgm:cxn modelId="{7B64B6D4-8864-47B2-A34E-7730B9D52F68}" type="presParOf" srcId="{05E84983-A272-433B-8355-C2E5AFD69BBD}" destId="{5EB4955D-C444-4982-8514-52E2B2C10B0A}" srcOrd="0" destOrd="0" presId="urn:microsoft.com/office/officeart/2005/8/layout/hierarchy1"/>
    <dgm:cxn modelId="{3C14D8EA-E125-40BB-9E7E-1374E689AF36}" type="presParOf" srcId="{5EB4955D-C444-4982-8514-52E2B2C10B0A}" destId="{89FB9230-30C6-4170-93AA-620AE9E5D0B3}" srcOrd="0" destOrd="0" presId="urn:microsoft.com/office/officeart/2005/8/layout/hierarchy1"/>
    <dgm:cxn modelId="{C7A60B0D-9DB5-4C81-ACCD-81DDE5A5E30B}" type="presParOf" srcId="{5EB4955D-C444-4982-8514-52E2B2C10B0A}" destId="{4A3106DB-FCFE-4963-916F-1D34BBF89C0E}" srcOrd="1" destOrd="0" presId="urn:microsoft.com/office/officeart/2005/8/layout/hierarchy1"/>
    <dgm:cxn modelId="{002FCF9E-FEC0-4178-B3DD-2687AF8EB3E0}" type="presParOf" srcId="{05E84983-A272-433B-8355-C2E5AFD69BBD}" destId="{E2AF315B-75FF-4EE2-BEED-D9E74C3B592A}" srcOrd="1" destOrd="0" presId="urn:microsoft.com/office/officeart/2005/8/layout/hierarchy1"/>
    <dgm:cxn modelId="{DE3E4980-2C73-4E05-8A86-E403707C9180}" type="presParOf" srcId="{46387CEC-F84A-423A-A282-E9422F7E35F5}" destId="{E83D5167-028B-45A0-A8E0-E0BC840D580F}" srcOrd="4" destOrd="0" presId="urn:microsoft.com/office/officeart/2005/8/layout/hierarchy1"/>
    <dgm:cxn modelId="{DC546AEF-8BB3-4A91-BB05-87FDE5EE9D51}" type="presParOf" srcId="{46387CEC-F84A-423A-A282-E9422F7E35F5}" destId="{CF958A29-A3EE-40B2-82E2-C27C93BC1432}" srcOrd="5" destOrd="0" presId="urn:microsoft.com/office/officeart/2005/8/layout/hierarchy1"/>
    <dgm:cxn modelId="{BEC2FD20-7502-47ED-803B-555F46600F49}" type="presParOf" srcId="{CF958A29-A3EE-40B2-82E2-C27C93BC1432}" destId="{03D7792E-43F9-4E95-8917-F805CEE5C535}" srcOrd="0" destOrd="0" presId="urn:microsoft.com/office/officeart/2005/8/layout/hierarchy1"/>
    <dgm:cxn modelId="{5C76A141-CFEB-41CE-9F61-41C89D0F0588}" type="presParOf" srcId="{03D7792E-43F9-4E95-8917-F805CEE5C535}" destId="{1B88B916-62ED-4641-8B07-C41B1E455C35}" srcOrd="0" destOrd="0" presId="urn:microsoft.com/office/officeart/2005/8/layout/hierarchy1"/>
    <dgm:cxn modelId="{56DB8717-4950-4F66-AA1D-9CED9B95B292}" type="presParOf" srcId="{03D7792E-43F9-4E95-8917-F805CEE5C535}" destId="{628AD24B-90EF-4BA5-98EF-BF98A5FDEF14}" srcOrd="1" destOrd="0" presId="urn:microsoft.com/office/officeart/2005/8/layout/hierarchy1"/>
    <dgm:cxn modelId="{F5D3A7C7-CC2B-4DA7-B358-BF9440B8BCE2}" type="presParOf" srcId="{CF958A29-A3EE-40B2-82E2-C27C93BC1432}" destId="{64A6CE20-BC17-47DE-BB6D-67C6A06BD570}" srcOrd="1" destOrd="0" presId="urn:microsoft.com/office/officeart/2005/8/layout/hierarchy1"/>
    <dgm:cxn modelId="{AF2ABBA0-C590-490B-87D1-61EFA0692B58}" type="presParOf" srcId="{64A6CE20-BC17-47DE-BB6D-67C6A06BD570}" destId="{4B53D2F8-BB04-4173-B666-D525CE7484FF}" srcOrd="0" destOrd="0" presId="urn:microsoft.com/office/officeart/2005/8/layout/hierarchy1"/>
    <dgm:cxn modelId="{669239C4-2D94-48FF-8831-9DE8BA70C942}" type="presParOf" srcId="{64A6CE20-BC17-47DE-BB6D-67C6A06BD570}" destId="{795A30AC-DB6C-40CF-98CD-8FA66454EE53}" srcOrd="1" destOrd="0" presId="urn:microsoft.com/office/officeart/2005/8/layout/hierarchy1"/>
    <dgm:cxn modelId="{B3188F6C-7820-4A27-A34F-2A9B7B4EC707}" type="presParOf" srcId="{795A30AC-DB6C-40CF-98CD-8FA66454EE53}" destId="{2C416C44-0EBE-4974-8436-1A2B0DBBD73A}" srcOrd="0" destOrd="0" presId="urn:microsoft.com/office/officeart/2005/8/layout/hierarchy1"/>
    <dgm:cxn modelId="{C3A6882C-2FE1-4531-A3C2-D752425BB8D6}" type="presParOf" srcId="{2C416C44-0EBE-4974-8436-1A2B0DBBD73A}" destId="{03BCBCB7-93E8-40A8-8874-71B2E66DC541}" srcOrd="0" destOrd="0" presId="urn:microsoft.com/office/officeart/2005/8/layout/hierarchy1"/>
    <dgm:cxn modelId="{6CE008CA-B1D5-4C0B-A3EB-49FD17D17E6D}" type="presParOf" srcId="{2C416C44-0EBE-4974-8436-1A2B0DBBD73A}" destId="{9B51F08B-93F1-411C-A5FF-3174285FC36B}" srcOrd="1" destOrd="0" presId="urn:microsoft.com/office/officeart/2005/8/layout/hierarchy1"/>
    <dgm:cxn modelId="{C8985857-81B7-4427-BB2D-74EA230AF740}" type="presParOf" srcId="{795A30AC-DB6C-40CF-98CD-8FA66454EE53}" destId="{5BCA7D35-624A-4C8F-947F-B42A4CB151B6}" srcOrd="1" destOrd="0" presId="urn:microsoft.com/office/officeart/2005/8/layout/hierarchy1"/>
    <dgm:cxn modelId="{CACEDA3C-1EAE-4FBA-832A-FDCCFAE93D4D}" type="presParOf" srcId="{5BCA7D35-624A-4C8F-947F-B42A4CB151B6}" destId="{4F51BF94-4A0E-4BA4-B8B3-0E0987D1D274}" srcOrd="0" destOrd="0" presId="urn:microsoft.com/office/officeart/2005/8/layout/hierarchy1"/>
    <dgm:cxn modelId="{D04B4930-9D64-43EB-8AB8-A54C2237A6C8}" type="presParOf" srcId="{5BCA7D35-624A-4C8F-947F-B42A4CB151B6}" destId="{C0D50FB9-6874-44D4-9721-9C49DD17C993}" srcOrd="1" destOrd="0" presId="urn:microsoft.com/office/officeart/2005/8/layout/hierarchy1"/>
    <dgm:cxn modelId="{2BC745EF-8DF6-4370-A856-559556D7A173}" type="presParOf" srcId="{C0D50FB9-6874-44D4-9721-9C49DD17C993}" destId="{8119022C-4A7B-496E-999B-273638E12659}" srcOrd="0" destOrd="0" presId="urn:microsoft.com/office/officeart/2005/8/layout/hierarchy1"/>
    <dgm:cxn modelId="{F2093A4D-7C34-4864-9365-89E16D7E61A2}" type="presParOf" srcId="{8119022C-4A7B-496E-999B-273638E12659}" destId="{FF6B1A52-152F-4DA4-94E5-68FBB77AB859}" srcOrd="0" destOrd="0" presId="urn:microsoft.com/office/officeart/2005/8/layout/hierarchy1"/>
    <dgm:cxn modelId="{C9E19A2A-8E3F-4D72-AAF0-418B541204A3}" type="presParOf" srcId="{8119022C-4A7B-496E-999B-273638E12659}" destId="{6B14DF5C-540C-442F-8CB1-A1BCB85F56CD}" srcOrd="1" destOrd="0" presId="urn:microsoft.com/office/officeart/2005/8/layout/hierarchy1"/>
    <dgm:cxn modelId="{0D240355-55DA-4528-810A-429B757D70C8}" type="presParOf" srcId="{C0D50FB9-6874-44D4-9721-9C49DD17C993}" destId="{31B7D4E8-26CF-4F00-AF3E-01538466BB59}" srcOrd="1" destOrd="0" presId="urn:microsoft.com/office/officeart/2005/8/layout/hierarchy1"/>
    <dgm:cxn modelId="{ED6ADDF3-1A5F-45A5-98B4-A977D952EE9F}" type="presParOf" srcId="{31B7D4E8-26CF-4F00-AF3E-01538466BB59}" destId="{A9639E34-F4B2-49DE-86D3-417C3A352790}" srcOrd="0" destOrd="0" presId="urn:microsoft.com/office/officeart/2005/8/layout/hierarchy1"/>
    <dgm:cxn modelId="{317D77F7-50B8-4DFC-8C93-DB490C4E37E1}" type="presParOf" srcId="{31B7D4E8-26CF-4F00-AF3E-01538466BB59}" destId="{E8D2DCE0-5E07-4FEC-B45F-E16E141D327E}" srcOrd="1" destOrd="0" presId="urn:microsoft.com/office/officeart/2005/8/layout/hierarchy1"/>
    <dgm:cxn modelId="{74F6CA3A-054F-4279-A578-5DBFC6806318}" type="presParOf" srcId="{E8D2DCE0-5E07-4FEC-B45F-E16E141D327E}" destId="{E80F982E-692E-40D4-BCDD-91B4F3C26A33}" srcOrd="0" destOrd="0" presId="urn:microsoft.com/office/officeart/2005/8/layout/hierarchy1"/>
    <dgm:cxn modelId="{9807553A-5E0D-4054-A51B-79D101C0BC63}" type="presParOf" srcId="{E80F982E-692E-40D4-BCDD-91B4F3C26A33}" destId="{619984A6-30CE-4C94-97D0-31D01AFC2FFA}" srcOrd="0" destOrd="0" presId="urn:microsoft.com/office/officeart/2005/8/layout/hierarchy1"/>
    <dgm:cxn modelId="{A07D7122-646C-4C91-9CA1-71C9D2883A88}" type="presParOf" srcId="{E80F982E-692E-40D4-BCDD-91B4F3C26A33}" destId="{487D11E3-0816-428B-8496-057A910871DD}" srcOrd="1" destOrd="0" presId="urn:microsoft.com/office/officeart/2005/8/layout/hierarchy1"/>
    <dgm:cxn modelId="{AA8889FE-F30E-44A9-BEBF-B1EAA150E303}" type="presParOf" srcId="{E8D2DCE0-5E07-4FEC-B45F-E16E141D327E}" destId="{26E22C65-82D9-4827-9ED7-6B4BF1674064}" srcOrd="1" destOrd="0" presId="urn:microsoft.com/office/officeart/2005/8/layout/hierarchy1"/>
    <dgm:cxn modelId="{6F892833-F5CD-4953-BF16-9FEDC1D67296}" type="presParOf" srcId="{26E22C65-82D9-4827-9ED7-6B4BF1674064}" destId="{61170E56-2FF3-4DA1-91F7-3EBD9181B40B}" srcOrd="0" destOrd="0" presId="urn:microsoft.com/office/officeart/2005/8/layout/hierarchy1"/>
    <dgm:cxn modelId="{83D9B5A0-AB6A-4023-9B7A-063B4CA028C3}" type="presParOf" srcId="{26E22C65-82D9-4827-9ED7-6B4BF1674064}" destId="{CF914C9D-D04C-446F-8AD9-A3F91FD6651D}" srcOrd="1" destOrd="0" presId="urn:microsoft.com/office/officeart/2005/8/layout/hierarchy1"/>
    <dgm:cxn modelId="{E40045A6-733D-48F3-B91E-5EB8052F58A7}" type="presParOf" srcId="{CF914C9D-D04C-446F-8AD9-A3F91FD6651D}" destId="{59AC5D2F-D6AA-4E24-A1E3-B10219F49578}" srcOrd="0" destOrd="0" presId="urn:microsoft.com/office/officeart/2005/8/layout/hierarchy1"/>
    <dgm:cxn modelId="{71496D09-0713-46A8-BF5F-EC72DE7BFB61}" type="presParOf" srcId="{59AC5D2F-D6AA-4E24-A1E3-B10219F49578}" destId="{757E914A-0704-486E-86DC-34B509DC6BEB}" srcOrd="0" destOrd="0" presId="urn:microsoft.com/office/officeart/2005/8/layout/hierarchy1"/>
    <dgm:cxn modelId="{7D1729BB-E606-41E9-AC7E-DF7763F76878}" type="presParOf" srcId="{59AC5D2F-D6AA-4E24-A1E3-B10219F49578}" destId="{45A11A91-179E-408C-86E5-806BEE1B5F00}" srcOrd="1" destOrd="0" presId="urn:microsoft.com/office/officeart/2005/8/layout/hierarchy1"/>
    <dgm:cxn modelId="{C88BAFFF-A363-46E8-801B-C4348AE00035}" type="presParOf" srcId="{CF914C9D-D04C-446F-8AD9-A3F91FD6651D}" destId="{A129C5E3-C490-49B0-A397-84AA5A76FDD2}" srcOrd="1" destOrd="0" presId="urn:microsoft.com/office/officeart/2005/8/layout/hierarchy1"/>
    <dgm:cxn modelId="{1C0F77FE-2558-4565-9F2A-B0B3B46189C2}" type="presParOf" srcId="{46387CEC-F84A-423A-A282-E9422F7E35F5}" destId="{D8037346-30E6-44C2-8A0D-F852FF250F95}" srcOrd="6" destOrd="0" presId="urn:microsoft.com/office/officeart/2005/8/layout/hierarchy1"/>
    <dgm:cxn modelId="{00D3CFDC-A99F-4697-849B-394FE5AB7EF8}" type="presParOf" srcId="{46387CEC-F84A-423A-A282-E9422F7E35F5}" destId="{4DE951F5-0EA9-479E-BF84-71F42038C5D3}" srcOrd="7" destOrd="0" presId="urn:microsoft.com/office/officeart/2005/8/layout/hierarchy1"/>
    <dgm:cxn modelId="{ED60AAEB-3F58-4A2A-B42B-61C03D50476F}" type="presParOf" srcId="{4DE951F5-0EA9-479E-BF84-71F42038C5D3}" destId="{F36CCD24-7197-4391-9800-71CCA0DDDBD7}" srcOrd="0" destOrd="0" presId="urn:microsoft.com/office/officeart/2005/8/layout/hierarchy1"/>
    <dgm:cxn modelId="{D32F49EA-005C-4BDE-91DF-0A4A980E7C70}" type="presParOf" srcId="{F36CCD24-7197-4391-9800-71CCA0DDDBD7}" destId="{BA920A76-B8B0-4298-BAA6-00A5F9FE443E}" srcOrd="0" destOrd="0" presId="urn:microsoft.com/office/officeart/2005/8/layout/hierarchy1"/>
    <dgm:cxn modelId="{4E13E862-8FC5-4547-93E9-78BE10C1AA0E}" type="presParOf" srcId="{F36CCD24-7197-4391-9800-71CCA0DDDBD7}" destId="{F2D8C2F6-0E69-4267-8EEB-32D7ABA1DCB9}" srcOrd="1" destOrd="0" presId="urn:microsoft.com/office/officeart/2005/8/layout/hierarchy1"/>
    <dgm:cxn modelId="{CCB3A80D-E810-4993-B911-2A5093839AD3}" type="presParOf" srcId="{4DE951F5-0EA9-479E-BF84-71F42038C5D3}" destId="{44679B5E-8B9F-4F31-A4AA-3F6FEA054640}" srcOrd="1" destOrd="0" presId="urn:microsoft.com/office/officeart/2005/8/layout/hierarchy1"/>
    <dgm:cxn modelId="{ED051309-84E8-4D82-95D0-E110D2FB2FC8}" type="presParOf" srcId="{7331263F-DDF0-46D6-98BE-7D0D2F2E1410}" destId="{9EAA4E51-9453-49B7-A216-A7022ED3812A}" srcOrd="20" destOrd="0" presId="urn:microsoft.com/office/officeart/2005/8/layout/hierarchy1"/>
    <dgm:cxn modelId="{E6A9BBC7-D34C-4930-A931-9C819CADB8D0}" type="presParOf" srcId="{7331263F-DDF0-46D6-98BE-7D0D2F2E1410}" destId="{7FD722AF-DAD7-4101-8B7D-2C9A718AC10C}" srcOrd="21" destOrd="0" presId="urn:microsoft.com/office/officeart/2005/8/layout/hierarchy1"/>
    <dgm:cxn modelId="{2EB87DE8-07A7-43DD-A3B4-286FF30A4B3D}" type="presParOf" srcId="{7FD722AF-DAD7-4101-8B7D-2C9A718AC10C}" destId="{8CD32B41-AE5B-45F5-86BA-617DA7623B24}" srcOrd="0" destOrd="0" presId="urn:microsoft.com/office/officeart/2005/8/layout/hierarchy1"/>
    <dgm:cxn modelId="{8EF9553A-25A4-4C59-ADB8-631299B9144A}" type="presParOf" srcId="{8CD32B41-AE5B-45F5-86BA-617DA7623B24}" destId="{58DF4548-C972-4B8A-A916-47223F7A0D34}" srcOrd="0" destOrd="0" presId="urn:microsoft.com/office/officeart/2005/8/layout/hierarchy1"/>
    <dgm:cxn modelId="{6C72E538-9B23-49F1-96B6-BFEF419CFC97}" type="presParOf" srcId="{8CD32B41-AE5B-45F5-86BA-617DA7623B24}" destId="{6AB0F140-4429-446D-8C76-DBD23ACE4516}" srcOrd="1" destOrd="0" presId="urn:microsoft.com/office/officeart/2005/8/layout/hierarchy1"/>
    <dgm:cxn modelId="{CD83FC40-59E7-4619-A84D-4AC3CD53D032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noFill/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>
        <a:noFill/>
      </dgm:spPr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>
        <a:noFill/>
      </dgm:spPr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>
        <a:noFill/>
      </dgm:spPr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EE5FBE78-5A01-424E-A51A-E72AC02E364A}" type="presOf" srcId="{14BB88D0-72D0-4516-A5A9-60032C6FEC05}" destId="{145C9446-2D6F-41DA-A928-9E3A3109777A}" srcOrd="0" destOrd="0" presId="urn:microsoft.com/office/officeart/2005/8/layout/hierarchy1"/>
    <dgm:cxn modelId="{58B34EB7-5CCD-41F8-9A36-97BB75FCDD6B}" type="presOf" srcId="{AFF51D01-9B81-45A2-9283-0E6490AEA904}" destId="{96C0EA4A-7B8F-4147-B057-5CBCF9B77E95}" srcOrd="0" destOrd="0" presId="urn:microsoft.com/office/officeart/2005/8/layout/hierarchy1"/>
    <dgm:cxn modelId="{FE62C2F9-0608-4E92-9E4F-221338028023}" type="presOf" srcId="{3BEAAEDD-9476-43D7-B0D2-A6B8484BB5FC}" destId="{720815DA-8651-498D-8889-A1D501E7CC3D}" srcOrd="0" destOrd="0" presId="urn:microsoft.com/office/officeart/2005/8/layout/hierarchy1"/>
    <dgm:cxn modelId="{834BC1EE-447E-47B2-BAF0-74CBDB9061B0}" type="presOf" srcId="{625CB779-FA17-4293-8B2C-717929FD502F}" destId="{B20F0738-F655-4286-B8A8-082FAD89E01B}" srcOrd="0" destOrd="0" presId="urn:microsoft.com/office/officeart/2005/8/layout/hierarchy1"/>
    <dgm:cxn modelId="{E2803398-C21F-47FC-BF84-EF65B855ECA9}" type="presOf" srcId="{9AB7FC2F-50A8-4888-A511-2A18F1ACA087}" destId="{F1E2F893-5881-405A-9A71-03726C2CEFEA}" srcOrd="0" destOrd="0" presId="urn:microsoft.com/office/officeart/2005/8/layout/hierarchy1"/>
    <dgm:cxn modelId="{7DB14B12-7DEC-48FF-9E52-69258C29F95B}" type="presOf" srcId="{819AE009-9760-4FAB-8BF5-49570D7CB62F}" destId="{BE9E7BF2-0E12-4415-9D77-A13FBD81422D}" srcOrd="0" destOrd="0" presId="urn:microsoft.com/office/officeart/2005/8/layout/hierarchy1"/>
    <dgm:cxn modelId="{5030D0F8-2D14-46E3-97D9-C28FBCCA6086}" type="presOf" srcId="{28B0008A-2086-41A2-8991-29423AC499C0}" destId="{4F51BF94-4A0E-4BA4-B8B3-0E0987D1D274}" srcOrd="0" destOrd="0" presId="urn:microsoft.com/office/officeart/2005/8/layout/hierarchy1"/>
    <dgm:cxn modelId="{9888CF46-DF95-479B-AEB5-FBF9DC2AF58E}" type="presOf" srcId="{DA247FAB-0DA5-45FD-8EF6-C175C68F4CB1}" destId="{70F8667C-EA88-48CE-9925-88C53FDD39F1}" srcOrd="0" destOrd="0" presId="urn:microsoft.com/office/officeart/2005/8/layout/hierarchy1"/>
    <dgm:cxn modelId="{A5D03308-96F9-4BF3-9789-4FFF7CE54907}" type="presOf" srcId="{6D78FC2A-2015-4BF6-A9F0-1E38B3D6D769}" destId="{E83D5167-028B-45A0-A8E0-E0BC840D580F}" srcOrd="0" destOrd="0" presId="urn:microsoft.com/office/officeart/2005/8/layout/hierarchy1"/>
    <dgm:cxn modelId="{8F8CB578-EBF2-4BA8-9D45-1E6B4FBE4CA1}" type="presOf" srcId="{62C6EECF-8236-4661-A751-BDBC23A9CE0B}" destId="{487D11E3-0816-428B-8496-057A910871DD}" srcOrd="0" destOrd="0" presId="urn:microsoft.com/office/officeart/2005/8/layout/hierarchy1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A25DA981-9DF6-4B75-8EE6-09149DA9BCF1}" type="presOf" srcId="{BAE19C78-8CC8-401E-8776-BB010CFB8BC5}" destId="{52AB617D-02D8-4C2E-9840-DF8137D2DB72}" srcOrd="0" destOrd="0" presId="urn:microsoft.com/office/officeart/2005/8/layout/hierarchy1"/>
    <dgm:cxn modelId="{E80A0CBF-88F1-4D6C-A6F4-CC18D7066E79}" type="presOf" srcId="{9A521F4D-91A4-45EB-AF54-FD36E139544D}" destId="{89D25A52-B313-48A1-BA7A-F99E1A1BCE22}" srcOrd="0" destOrd="0" presId="urn:microsoft.com/office/officeart/2005/8/layout/hierarchy1"/>
    <dgm:cxn modelId="{EA15E235-E415-48F4-9B22-EFE21A4F594B}" type="presOf" srcId="{0D0A65E4-5ACB-4981-99E3-A8E61A9DEDBD}" destId="{7692C812-811B-478F-B478-ECBD4F0AAF45}" srcOrd="0" destOrd="0" presId="urn:microsoft.com/office/officeart/2005/8/layout/hierarchy1"/>
    <dgm:cxn modelId="{4980D970-B7AB-4A80-8C28-E3EAE170F5EC}" type="presOf" srcId="{BF2C892A-42E9-4600-A907-52E99A80F963}" destId="{DDF03F9A-CE14-461C-90C9-F656DBC86F1A}" srcOrd="0" destOrd="0" presId="urn:microsoft.com/office/officeart/2005/8/layout/hierarchy1"/>
    <dgm:cxn modelId="{C1D842FD-DC53-4223-AE06-A7F9EEC0FD9D}" type="presOf" srcId="{2A7BF6D3-C163-4695-9BC7-DF5F2894E8BB}" destId="{73B9C707-C601-4F53-9051-C480D7EE945E}" srcOrd="0" destOrd="0" presId="urn:microsoft.com/office/officeart/2005/8/layout/hierarchy1"/>
    <dgm:cxn modelId="{503F8CF7-E431-4501-88CE-05CDAABAE693}" type="presOf" srcId="{5C30D0E7-5A01-44C5-AEEC-C0DF016EFC8D}" destId="{647A8189-D722-4D22-BC5F-0DAD429A7DB9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FF192B91-AA30-4CD0-9CB2-79A700627B5E}" type="presOf" srcId="{09D828C0-CD7E-4CF5-A1AD-CB45CFD19B07}" destId="{F5F3CB9F-70C6-4855-8696-3D5BCABD7D66}" srcOrd="0" destOrd="0" presId="urn:microsoft.com/office/officeart/2005/8/layout/hierarchy1"/>
    <dgm:cxn modelId="{680D8ACA-8E8F-4CEB-AC1B-85D2EE952E6B}" type="presOf" srcId="{887DA08B-5CED-4249-98F6-FF85884992F1}" destId="{2157A199-23AE-4AF4-9527-BE28B7CE5B5F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EDDCBBF2-ACE3-4461-82EC-A603230D7636}" type="presOf" srcId="{DB18B931-184C-4674-8A9B-3F8CC8D7D004}" destId="{A441F7A3-F339-48A0-8BE5-8F79030999E3}" srcOrd="0" destOrd="0" presId="urn:microsoft.com/office/officeart/2005/8/layout/hierarchy1"/>
    <dgm:cxn modelId="{E4FC1AF2-0391-4ECB-B64D-A896CA6E1228}" type="presOf" srcId="{0F75D0ED-3184-4FFA-9D69-B0A597FA524C}" destId="{2B52F048-9613-4E14-A552-C781E9AE8CD1}" srcOrd="0" destOrd="0" presId="urn:microsoft.com/office/officeart/2005/8/layout/hierarchy1"/>
    <dgm:cxn modelId="{8E062738-3826-4479-83EA-86C8B6C9471F}" type="presOf" srcId="{E18D9025-9672-4214-B38A-41DBA89E060E}" destId="{176A226A-908F-4064-9F5C-CB0F84B6F563}" srcOrd="0" destOrd="0" presId="urn:microsoft.com/office/officeart/2005/8/layout/hierarchy1"/>
    <dgm:cxn modelId="{E27C48DF-1AEF-4228-995F-B1C4A97FBA8D}" type="presOf" srcId="{7D491EC4-8416-48F6-89DE-DC2A2F422B9A}" destId="{45A11A91-179E-408C-86E5-806BEE1B5F00}" srcOrd="0" destOrd="0" presId="urn:microsoft.com/office/officeart/2005/8/layout/hierarchy1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956CB195-7079-46B2-8D78-8C26E52A5DAE}" type="presOf" srcId="{FCFAE888-61EF-44B3-B0B6-CA0695106625}" destId="{810A7143-A127-4CA4-9EA8-FC48EA59E3CB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63DF072F-2C9F-46CC-A2B7-FF67952272CB}" type="presOf" srcId="{239E5BCE-9B95-45D2-BC56-C6CD7B1F7081}" destId="{202203D7-C12F-4555-9198-665360C579ED}" srcOrd="0" destOrd="0" presId="urn:microsoft.com/office/officeart/2005/8/layout/hierarchy1"/>
    <dgm:cxn modelId="{0E090B65-1402-4B79-A13A-D2509219B34E}" type="presOf" srcId="{73B7B59C-0370-4603-BCD9-1B13C4666722}" destId="{9EE09B6D-43A7-4FF6-BDA5-08113723FA1B}" srcOrd="0" destOrd="0" presId="urn:microsoft.com/office/officeart/2005/8/layout/hierarchy1"/>
    <dgm:cxn modelId="{954EEF8C-84AA-4726-A3CB-2A23D08B17EE}" type="presOf" srcId="{01E1D9D4-1E3F-4A77-BC8C-BBFD0CF135A6}" destId="{D8037346-30E6-44C2-8A0D-F852FF250F95}" srcOrd="0" destOrd="0" presId="urn:microsoft.com/office/officeart/2005/8/layout/hierarchy1"/>
    <dgm:cxn modelId="{C3EB4AA0-5FA5-4248-A277-5629F723C20B}" type="presOf" srcId="{AB20A13D-F2A2-46E6-B65F-6656CBD4851B}" destId="{F0A1F8D9-3A7D-4E2A-96C0-36D1C8A6FE19}" srcOrd="0" destOrd="0" presId="urn:microsoft.com/office/officeart/2005/8/layout/hierarchy1"/>
    <dgm:cxn modelId="{D951D440-737F-4262-9506-ED2C9A3632A9}" type="presOf" srcId="{720FAC68-5FEB-4F4D-B608-5E3E3E61DEB3}" destId="{6BB057F4-F82E-4B7F-B66B-B731C496EEA9}" srcOrd="0" destOrd="0" presId="urn:microsoft.com/office/officeart/2005/8/layout/hierarchy1"/>
    <dgm:cxn modelId="{51F69FA2-8CD2-425F-839F-7B655137730B}" type="presOf" srcId="{C1978520-9505-482F-A7EB-69B029C5168E}" destId="{96BB954A-E3DE-4E93-9618-9B0E0E7BEBE9}" srcOrd="0" destOrd="0" presId="urn:microsoft.com/office/officeart/2005/8/layout/hierarchy1"/>
    <dgm:cxn modelId="{13CBD6B3-5FA8-4120-AF7F-AFE737310CD1}" type="presOf" srcId="{FB63E066-F823-40EB-BBB0-D21F67118DFA}" destId="{6B14DF5C-540C-442F-8CB1-A1BCB85F56CD}" srcOrd="0" destOrd="0" presId="urn:microsoft.com/office/officeart/2005/8/layout/hierarchy1"/>
    <dgm:cxn modelId="{D73F3FED-E789-4AAE-9D1B-8DDD79F56EEB}" type="presOf" srcId="{2570ACAA-2633-4714-B58A-6CD472511530}" destId="{E5A15966-CED2-44B0-8D7F-A8A6180F3ED4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C4ED4C22-FFA5-425E-8F3D-BFD06083B7CC}" type="presOf" srcId="{E38FC48C-F405-47C0-88F1-CD8A670BCAB8}" destId="{9C0B4465-F6F5-46D2-92C1-D0621394E4F4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36B053C9-E142-4E0A-978D-D44826A7E1F3}" type="presOf" srcId="{6D05BD90-08C6-40F2-B42C-2026EDF65E76}" destId="{FACBE58E-7EBB-40DE-BF55-FC1ECF3A7403}" srcOrd="0" destOrd="0" presId="urn:microsoft.com/office/officeart/2005/8/layout/hierarchy1"/>
    <dgm:cxn modelId="{B9982F90-6C4F-4010-82E5-69F962E7C6D9}" type="presOf" srcId="{FE6B9BCC-3CBC-4FDC-8A91-C6FD8A1C4791}" destId="{DBEE4FCE-E3E4-46BA-AA85-28BD37D577FF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5EF03C4B-7B53-4CEA-B461-1409175C5DDD}" type="presOf" srcId="{40D80C30-AF27-4D42-B9C6-FD93F6393D9D}" destId="{6AB0F140-4429-446D-8C76-DBD23ACE4516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EB93DBFB-6D6E-478A-9F1E-C073E4AB380C}" type="presOf" srcId="{4B45F844-99F0-4963-8252-F812047641FE}" destId="{3324E486-D001-489D-B72E-0796B0D804EF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8CD074AF-7BF6-497E-A062-81EAF483EF49}" type="presOf" srcId="{C54E2879-3A7A-444D-9F99-CF98438C5377}" destId="{F79AC107-23E4-421F-A670-B94658CB505F}" srcOrd="0" destOrd="0" presId="urn:microsoft.com/office/officeart/2005/8/layout/hierarchy1"/>
    <dgm:cxn modelId="{4D51B46C-66DC-406B-8D17-E5347F3D6C7A}" type="presOf" srcId="{9CB14333-8900-43FE-A922-BBA3DCCF1B04}" destId="{7570B73B-5959-490E-94B9-2AE4A57C99E7}" srcOrd="0" destOrd="0" presId="urn:microsoft.com/office/officeart/2005/8/layout/hierarchy1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E1777E23-3F64-444F-9DE7-46A581B3030C}" type="presOf" srcId="{F7836E3C-4EF4-4A08-BAE9-54CCE19E9674}" destId="{3978E808-F6DC-4CC2-911A-FD73D2526BF3}" srcOrd="0" destOrd="0" presId="urn:microsoft.com/office/officeart/2005/8/layout/hierarchy1"/>
    <dgm:cxn modelId="{25E93BAD-4385-4CE9-8B61-27D195ECE8E4}" type="presOf" srcId="{D990E704-1997-4865-A6EE-2CB866D9D447}" destId="{4B53D2F8-BB04-4173-B666-D525CE7484FF}" srcOrd="0" destOrd="0" presId="urn:microsoft.com/office/officeart/2005/8/layout/hierarchy1"/>
    <dgm:cxn modelId="{FDBB159A-2E50-4283-9377-2D6953B1DFF8}" type="presOf" srcId="{C8AB35D0-3E4B-4D3A-AD83-0F3D4EEF1B39}" destId="{9B51F08B-93F1-411C-A5FF-3174285FC36B}" srcOrd="0" destOrd="0" presId="urn:microsoft.com/office/officeart/2005/8/layout/hierarchy1"/>
    <dgm:cxn modelId="{3B2CFF77-A582-4BCE-91F2-AC25A0169DE5}" type="presOf" srcId="{B6FC60F7-8EB4-4702-A8A7-4DB90A27801F}" destId="{977A611F-34F6-4FB0-808C-E9C8E2B17264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D7F6D91D-298B-4511-A860-3165B20490B7}" type="presOf" srcId="{37CB80FB-4042-4B07-A005-19EF410B0B74}" destId="{A9639E34-F4B2-49DE-86D3-417C3A352790}" srcOrd="0" destOrd="0" presId="urn:microsoft.com/office/officeart/2005/8/layout/hierarchy1"/>
    <dgm:cxn modelId="{838BEDC8-23BF-49BF-BB11-6EEA3F539095}" type="presOf" srcId="{DCAFEE92-79B5-4A2C-813B-C154D01020A2}" destId="{05FF5417-ECA7-4534-9EC3-16AD8FB8E209}" srcOrd="0" destOrd="0" presId="urn:microsoft.com/office/officeart/2005/8/layout/hierarchy1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CD0B7ED6-DBF0-4551-B917-B3A1DF810A63}" type="presOf" srcId="{CB5A1F46-2322-4B2E-A5DE-3B80B8A84948}" destId="{F8B7A953-3EE1-405B-A8A7-8A1F7C29D8A9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DE822C57-DF16-4FF7-871D-973328160AE4}" type="presOf" srcId="{B835017A-C1E6-4E00-B1B4-9D0A14900C2A}" destId="{61170E56-2FF3-4DA1-91F7-3EBD9181B40B}" srcOrd="0" destOrd="0" presId="urn:microsoft.com/office/officeart/2005/8/layout/hierarchy1"/>
    <dgm:cxn modelId="{DF71ADD3-A714-4107-96F4-36035DD9E3A2}" type="presOf" srcId="{CA56AACA-7C44-4A9A-9DF8-BFF99499C3B7}" destId="{628AD24B-90EF-4BA5-98EF-BF98A5FDEF14}" srcOrd="0" destOrd="0" presId="urn:microsoft.com/office/officeart/2005/8/layout/hierarchy1"/>
    <dgm:cxn modelId="{210F5D83-E06D-41C0-96DB-C80EC069FB20}" type="presOf" srcId="{A85A7B23-FF53-4C90-8374-A6F741B19294}" destId="{99C5AD53-1847-449C-A67A-9F4B48F25256}" srcOrd="0" destOrd="0" presId="urn:microsoft.com/office/officeart/2005/8/layout/hierarchy1"/>
    <dgm:cxn modelId="{32E2DA1F-D423-4D5D-AC23-934CEF498E9B}" type="presOf" srcId="{33BEE06B-7988-4EF0-A2D6-6969C45B0F87}" destId="{9EAA4E51-9453-49B7-A216-A7022ED3812A}" srcOrd="0" destOrd="0" presId="urn:microsoft.com/office/officeart/2005/8/layout/hierarchy1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A7A89B8B-E8FB-4BEA-9242-63CAF0B773D9}" type="presOf" srcId="{6391BE5D-0E44-462F-9771-12A11C52AB3D}" destId="{F7D7B541-4C46-447C-AF3F-FAA171CEE2DE}" srcOrd="0" destOrd="0" presId="urn:microsoft.com/office/officeart/2005/8/layout/hierarchy1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584FE6F0-5454-4B42-8AB8-5078066BB008}" type="presOf" srcId="{301E61AD-CD00-4116-96F7-C4DDA1EA41C8}" destId="{ACFA98B8-BF17-401C-AD5B-8A8C65150C44}" srcOrd="0" destOrd="0" presId="urn:microsoft.com/office/officeart/2005/8/layout/hierarchy1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60C70444-803C-42CE-8CAF-D74E1AA4598A}" type="presOf" srcId="{B5393F71-C901-4B37-B34E-90BF392E9C3E}" destId="{F4F33E79-6FA3-42E6-95C6-A674FA9CC486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9E94CB5C-4BC6-415B-A075-2498313858BF}" type="presOf" srcId="{5CB7DFBE-F9C4-4F67-A4C2-419745526157}" destId="{5770EA07-8714-42DB-B230-A311C734C441}" srcOrd="0" destOrd="0" presId="urn:microsoft.com/office/officeart/2005/8/layout/hierarchy1"/>
    <dgm:cxn modelId="{332146B4-B266-4DCC-B1B1-D70DE1B18316}" type="presOf" srcId="{C7676E20-4CAD-419A-BDE1-784CF3390016}" destId="{6737C4E4-7403-4A3E-9A84-283FE69C6E29}" srcOrd="0" destOrd="0" presId="urn:microsoft.com/office/officeart/2005/8/layout/hierarchy1"/>
    <dgm:cxn modelId="{652D1072-EA98-486E-A4F8-B9C7B1F3469F}" type="presOf" srcId="{C31C8F43-4ABC-4DE7-9091-489BBACDD1F4}" destId="{D8A937A1-010F-400E-ACE8-8815F707F5E1}" srcOrd="0" destOrd="0" presId="urn:microsoft.com/office/officeart/2005/8/layout/hierarchy1"/>
    <dgm:cxn modelId="{944C0AA1-65DE-4002-9AF0-75EAECF359B0}" type="presOf" srcId="{CCC2B5B5-07BB-4925-B59A-EFF55EFA89CC}" destId="{948228E1-C33D-4DAC-B984-E270AB1D5664}" srcOrd="0" destOrd="0" presId="urn:microsoft.com/office/officeart/2005/8/layout/hierarchy1"/>
    <dgm:cxn modelId="{65823241-A8D9-4002-99E4-A180138C24E2}" type="presOf" srcId="{FFEABE74-E771-483D-804E-C35C0DD2D0D6}" destId="{4A3106DB-FCFE-4963-916F-1D34BBF89C0E}" srcOrd="0" destOrd="0" presId="urn:microsoft.com/office/officeart/2005/8/layout/hierarchy1"/>
    <dgm:cxn modelId="{C62CA1F4-F542-4DB7-BCF0-3A7073576D49}" type="presOf" srcId="{57176204-BDF9-469B-81AE-647E5BCCEF39}" destId="{63696E64-DCF0-4698-BDA2-CF240D20BC9C}" srcOrd="0" destOrd="0" presId="urn:microsoft.com/office/officeart/2005/8/layout/hierarchy1"/>
    <dgm:cxn modelId="{F163ADA2-EB3B-44C1-9DB4-6EE7FD4BF51C}" type="presOf" srcId="{887A4B60-92DB-4A02-BFA0-0C94F9EE7B36}" destId="{32625A92-1AA0-4433-9698-E5C159D978C5}" srcOrd="0" destOrd="0" presId="urn:microsoft.com/office/officeart/2005/8/layout/hierarchy1"/>
    <dgm:cxn modelId="{A4B4A11B-8D0F-48C5-B4E8-41369F28F53B}" type="presOf" srcId="{05197C7E-5C2A-4CDD-8DEE-4CCCAAC5BD88}" destId="{6AC9E8E7-56A0-423C-B6B8-0FC148B21107}" srcOrd="0" destOrd="0" presId="urn:microsoft.com/office/officeart/2005/8/layout/hierarchy1"/>
    <dgm:cxn modelId="{51961C7A-BE4B-435B-BECD-1F3623A4352A}" type="presOf" srcId="{6730E709-419F-474B-B42E-C66FC770E269}" destId="{652E4B5C-1CD0-4141-A036-93857D14E6EC}" srcOrd="0" destOrd="0" presId="urn:microsoft.com/office/officeart/2005/8/layout/hierarchy1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718E4C2F-9B64-44E3-9D0B-622807428767}" type="presOf" srcId="{E98D78BA-E3A9-4076-A70C-2625653C0190}" destId="{D9AD2437-7C14-478A-BBA9-9BE5875ABF20}" srcOrd="0" destOrd="0" presId="urn:microsoft.com/office/officeart/2005/8/layout/hierarchy1"/>
    <dgm:cxn modelId="{27CF7B56-B2B7-424D-8247-90267421E673}" type="presOf" srcId="{1C4A56CA-6B22-4BE3-8550-1FC9686F760B}" destId="{2E57143E-E9BE-4334-9802-082487D029EA}" srcOrd="0" destOrd="0" presId="urn:microsoft.com/office/officeart/2005/8/layout/hierarchy1"/>
    <dgm:cxn modelId="{925274FB-B6C0-42FE-850B-DC68649A012F}" type="presOf" srcId="{D8BE4596-3B56-4BC5-91AF-AE310FC172D1}" destId="{058F391D-F7DB-43BD-A8C8-78D2DE32FDEB}" srcOrd="0" destOrd="0" presId="urn:microsoft.com/office/officeart/2005/8/layout/hierarchy1"/>
    <dgm:cxn modelId="{B3FB62C0-42C3-4FD5-A0AF-0DEE71E4D795}" type="presOf" srcId="{66DE8188-C371-4987-9657-9ACA7A9C9FC9}" destId="{C8876F18-BF3F-4EC6-96BE-746AFA67CD22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A1D60B58-98DF-48AD-808E-F06AF91BB1F5}" type="presOf" srcId="{CEE81B6F-DFE6-4883-B1EE-DED83DF16DC1}" destId="{6F7CB5AC-1DF3-4115-B700-2007C37BE113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EF2C2A7C-E79A-4901-B123-4D0254600A07}" type="presOf" srcId="{98724B96-D55B-4EBB-BD61-B90E0FC36733}" destId="{828F9C36-EE3D-4DB0-B74B-3DB55FDFAF46}" srcOrd="0" destOrd="0" presId="urn:microsoft.com/office/officeart/2005/8/layout/hierarchy1"/>
    <dgm:cxn modelId="{D249B896-630E-446B-B2C0-EF3D87DA623A}" type="presOf" srcId="{D9A35FB9-45DB-4B52-9F1E-BBEA4761867E}" destId="{59E09378-10DB-4997-8384-1DFAAF8BF9BE}" srcOrd="0" destOrd="0" presId="urn:microsoft.com/office/officeart/2005/8/layout/hierarchy1"/>
    <dgm:cxn modelId="{4B650507-EEBD-408D-B53A-35A1E786B589}" type="presOf" srcId="{FA451FC0-728E-4719-86D7-A76DD6C18908}" destId="{2D1ACF39-BC61-401B-9281-5B449FCB895A}" srcOrd="0" destOrd="0" presId="urn:microsoft.com/office/officeart/2005/8/layout/hierarchy1"/>
    <dgm:cxn modelId="{3FA0D115-ED26-498E-BA09-DF2E025B6551}" type="presOf" srcId="{F9D288E5-B944-4860-92CC-F1A8AB7B4ABB}" destId="{D1A80519-9AF6-4A1D-B1FF-BC01712D24D6}" srcOrd="0" destOrd="0" presId="urn:microsoft.com/office/officeart/2005/8/layout/hierarchy1"/>
    <dgm:cxn modelId="{19057B13-E211-4428-9E57-2C468B694315}" type="presOf" srcId="{397E4A98-09A2-4A2C-9CEA-7147F72358BE}" destId="{2DFFEECA-3618-4983-AD90-C579850AD7E9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09F26104-FDA2-4711-B0D4-1DD89368CB4A}" type="presOf" srcId="{4C6381E1-653E-4E4B-95CD-7200A20D2FD8}" destId="{63FD50D7-12F2-4D79-83E5-1FE1235202FA}" srcOrd="0" destOrd="0" presId="urn:microsoft.com/office/officeart/2005/8/layout/hierarchy1"/>
    <dgm:cxn modelId="{CB6FD503-596C-4339-8617-F40336B7D0F2}" type="presOf" srcId="{A3CADDD8-16BF-4D88-8C1B-B44193D4990E}" destId="{F2D8C2F6-0E69-4267-8EEB-32D7ABA1DCB9}" srcOrd="0" destOrd="0" presId="urn:microsoft.com/office/officeart/2005/8/layout/hierarchy1"/>
    <dgm:cxn modelId="{84A90850-B2EE-4F1C-ACDE-95B9FFA89314}" type="presOf" srcId="{5C31BB7E-1623-462F-8B0A-209106395D5B}" destId="{6385D55E-D91A-4336-8869-0D597F86508C}" srcOrd="0" destOrd="0" presId="urn:microsoft.com/office/officeart/2005/8/layout/hierarchy1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5DE13635-F5C8-4CC3-8BCD-B513458F5711}" type="presParOf" srcId="{D9AD2437-7C14-478A-BBA9-9BE5875ABF20}" destId="{489E8165-4A2B-4203-BCC4-327A035518F5}" srcOrd="0" destOrd="0" presId="urn:microsoft.com/office/officeart/2005/8/layout/hierarchy1"/>
    <dgm:cxn modelId="{813F1FC9-645A-4660-9BBF-0C4568D674BA}" type="presParOf" srcId="{489E8165-4A2B-4203-BCC4-327A035518F5}" destId="{8F015456-239C-4F55-8421-F31BDB3B9602}" srcOrd="0" destOrd="0" presId="urn:microsoft.com/office/officeart/2005/8/layout/hierarchy1"/>
    <dgm:cxn modelId="{4923E9E5-1335-4848-AC57-5D9050A5B11E}" type="presParOf" srcId="{8F015456-239C-4F55-8421-F31BDB3B9602}" destId="{A411AF81-0ED9-4704-BF34-DA5C4E82D2F1}" srcOrd="0" destOrd="0" presId="urn:microsoft.com/office/officeart/2005/8/layout/hierarchy1"/>
    <dgm:cxn modelId="{7E0AF004-CE75-43B5-AE1F-9A2F7F4E853C}" type="presParOf" srcId="{8F015456-239C-4F55-8421-F31BDB3B9602}" destId="{A441F7A3-F339-48A0-8BE5-8F79030999E3}" srcOrd="1" destOrd="0" presId="urn:microsoft.com/office/officeart/2005/8/layout/hierarchy1"/>
    <dgm:cxn modelId="{DD7FC5F9-56A4-4A03-93DB-71C244F6EDC0}" type="presParOf" srcId="{489E8165-4A2B-4203-BCC4-327A035518F5}" destId="{7331263F-DDF0-46D6-98BE-7D0D2F2E1410}" srcOrd="1" destOrd="0" presId="urn:microsoft.com/office/officeart/2005/8/layout/hierarchy1"/>
    <dgm:cxn modelId="{8CFE5D49-FDEF-44B7-83A4-0A68DA9822EE}" type="presParOf" srcId="{7331263F-DDF0-46D6-98BE-7D0D2F2E1410}" destId="{BE9E7BF2-0E12-4415-9D77-A13FBD81422D}" srcOrd="0" destOrd="0" presId="urn:microsoft.com/office/officeart/2005/8/layout/hierarchy1"/>
    <dgm:cxn modelId="{EED23AD7-0171-451A-9383-BB5091EBAB7F}" type="presParOf" srcId="{7331263F-DDF0-46D6-98BE-7D0D2F2E1410}" destId="{2BF0D090-C677-4063-9439-02A33C133103}" srcOrd="1" destOrd="0" presId="urn:microsoft.com/office/officeart/2005/8/layout/hierarchy1"/>
    <dgm:cxn modelId="{318BFE11-FEB5-4FFD-BAD8-DA3BC258B382}" type="presParOf" srcId="{2BF0D090-C677-4063-9439-02A33C133103}" destId="{FE5A7041-2958-460C-82F4-FF3391B73295}" srcOrd="0" destOrd="0" presId="urn:microsoft.com/office/officeart/2005/8/layout/hierarchy1"/>
    <dgm:cxn modelId="{579DD2F2-5E4C-4693-BD6D-484CFC49224A}" type="presParOf" srcId="{FE5A7041-2958-460C-82F4-FF3391B73295}" destId="{FEA8239B-D5D4-443B-9BF6-A3156AEC2F8B}" srcOrd="0" destOrd="0" presId="urn:microsoft.com/office/officeart/2005/8/layout/hierarchy1"/>
    <dgm:cxn modelId="{13BB8487-A06C-4470-8E98-904DE3E46C92}" type="presParOf" srcId="{FE5A7041-2958-460C-82F4-FF3391B73295}" destId="{ACFA98B8-BF17-401C-AD5B-8A8C65150C44}" srcOrd="1" destOrd="0" presId="urn:microsoft.com/office/officeart/2005/8/layout/hierarchy1"/>
    <dgm:cxn modelId="{5074AFCE-67BC-4776-9ED7-E8EC0AAE2A41}" type="presParOf" srcId="{2BF0D090-C677-4063-9439-02A33C133103}" destId="{2D538DE7-3F67-433F-B090-82D63D2736C8}" srcOrd="1" destOrd="0" presId="urn:microsoft.com/office/officeart/2005/8/layout/hierarchy1"/>
    <dgm:cxn modelId="{E4A73A9E-8F61-43E0-B39E-9E4512A01A8F}" type="presParOf" srcId="{7331263F-DDF0-46D6-98BE-7D0D2F2E1410}" destId="{652E4B5C-1CD0-4141-A036-93857D14E6EC}" srcOrd="2" destOrd="0" presId="urn:microsoft.com/office/officeart/2005/8/layout/hierarchy1"/>
    <dgm:cxn modelId="{C9B6EF2E-1A4D-46B3-9C65-0A75E5112C5F}" type="presParOf" srcId="{7331263F-DDF0-46D6-98BE-7D0D2F2E1410}" destId="{856AEA77-B066-4203-B49F-AB2A7A1859C8}" srcOrd="3" destOrd="0" presId="urn:microsoft.com/office/officeart/2005/8/layout/hierarchy1"/>
    <dgm:cxn modelId="{4B844133-9CB3-4DFB-94F6-E5C7B4A0667C}" type="presParOf" srcId="{856AEA77-B066-4203-B49F-AB2A7A1859C8}" destId="{19B4DD09-EC7C-4B5E-B4E2-7C02638488AF}" srcOrd="0" destOrd="0" presId="urn:microsoft.com/office/officeart/2005/8/layout/hierarchy1"/>
    <dgm:cxn modelId="{35EB97BC-C8EE-4C2A-A0BB-5372B10F40CC}" type="presParOf" srcId="{19B4DD09-EC7C-4B5E-B4E2-7C02638488AF}" destId="{BA82E5F2-F9B4-4C32-8C77-8E4294F79AF1}" srcOrd="0" destOrd="0" presId="urn:microsoft.com/office/officeart/2005/8/layout/hierarchy1"/>
    <dgm:cxn modelId="{FEF74C65-859E-4777-A723-C949B18173DF}" type="presParOf" srcId="{19B4DD09-EC7C-4B5E-B4E2-7C02638488AF}" destId="{176A226A-908F-4064-9F5C-CB0F84B6F563}" srcOrd="1" destOrd="0" presId="urn:microsoft.com/office/officeart/2005/8/layout/hierarchy1"/>
    <dgm:cxn modelId="{20CB5071-68D5-4446-BBA3-5729DFC6C210}" type="presParOf" srcId="{856AEA77-B066-4203-B49F-AB2A7A1859C8}" destId="{A91976DD-05CB-4B1F-BFA0-2D3C5A9A3AB9}" srcOrd="1" destOrd="0" presId="urn:microsoft.com/office/officeart/2005/8/layout/hierarchy1"/>
    <dgm:cxn modelId="{A5ABDBAA-8528-4B82-9FBB-55CAB79DE77F}" type="presParOf" srcId="{7331263F-DDF0-46D6-98BE-7D0D2F2E1410}" destId="{DDF03F9A-CE14-461C-90C9-F656DBC86F1A}" srcOrd="4" destOrd="0" presId="urn:microsoft.com/office/officeart/2005/8/layout/hierarchy1"/>
    <dgm:cxn modelId="{BE9BDE02-6FFC-4A4D-BD5B-0329A22E3338}" type="presParOf" srcId="{7331263F-DDF0-46D6-98BE-7D0D2F2E1410}" destId="{6AE0336E-F46D-4D28-B41C-BA7AD2CD1544}" srcOrd="5" destOrd="0" presId="urn:microsoft.com/office/officeart/2005/8/layout/hierarchy1"/>
    <dgm:cxn modelId="{AF546E3D-FA53-4076-9428-4A15716F264D}" type="presParOf" srcId="{6AE0336E-F46D-4D28-B41C-BA7AD2CD1544}" destId="{26BDA547-CF0C-4A54-96ED-5560BD9005CB}" srcOrd="0" destOrd="0" presId="urn:microsoft.com/office/officeart/2005/8/layout/hierarchy1"/>
    <dgm:cxn modelId="{4BF4DE95-83C7-40CE-B2CC-36697738C265}" type="presParOf" srcId="{26BDA547-CF0C-4A54-96ED-5560BD9005CB}" destId="{C1527E4B-97B9-43C5-901C-6AF331725A97}" srcOrd="0" destOrd="0" presId="urn:microsoft.com/office/officeart/2005/8/layout/hierarchy1"/>
    <dgm:cxn modelId="{D45BBE24-C7E7-4911-BDDE-0083CF64D4D3}" type="presParOf" srcId="{26BDA547-CF0C-4A54-96ED-5560BD9005CB}" destId="{63FD50D7-12F2-4D79-83E5-1FE1235202FA}" srcOrd="1" destOrd="0" presId="urn:microsoft.com/office/officeart/2005/8/layout/hierarchy1"/>
    <dgm:cxn modelId="{603D7E3F-C21B-4A85-8F15-B665FFA5A02E}" type="presParOf" srcId="{6AE0336E-F46D-4D28-B41C-BA7AD2CD1544}" destId="{1A06CC99-82B0-4602-84E3-1F973491A152}" srcOrd="1" destOrd="0" presId="urn:microsoft.com/office/officeart/2005/8/layout/hierarchy1"/>
    <dgm:cxn modelId="{C6D5E9C9-3F0D-4E2B-86A1-D8E272F10793}" type="presParOf" srcId="{1A06CC99-82B0-4602-84E3-1F973491A152}" destId="{977A611F-34F6-4FB0-808C-E9C8E2B17264}" srcOrd="0" destOrd="0" presId="urn:microsoft.com/office/officeart/2005/8/layout/hierarchy1"/>
    <dgm:cxn modelId="{87ED2538-5E42-4D50-9CA1-4D180F5AC721}" type="presParOf" srcId="{1A06CC99-82B0-4602-84E3-1F973491A152}" destId="{2425D0C8-034A-4D8F-9950-D356F361B2E3}" srcOrd="1" destOrd="0" presId="urn:microsoft.com/office/officeart/2005/8/layout/hierarchy1"/>
    <dgm:cxn modelId="{410D6B8E-6A63-4FF7-866D-875A8DA3F22C}" type="presParOf" srcId="{2425D0C8-034A-4D8F-9950-D356F361B2E3}" destId="{E13A9B55-3946-45FE-9520-92981545B0C0}" srcOrd="0" destOrd="0" presId="urn:microsoft.com/office/officeart/2005/8/layout/hierarchy1"/>
    <dgm:cxn modelId="{A680C6D3-68E0-468A-9AE6-722BE1D027A3}" type="presParOf" srcId="{E13A9B55-3946-45FE-9520-92981545B0C0}" destId="{13252264-94D9-4284-B269-69FDF6FF0A93}" srcOrd="0" destOrd="0" presId="urn:microsoft.com/office/officeart/2005/8/layout/hierarchy1"/>
    <dgm:cxn modelId="{1F4E216E-C119-4CD8-8151-C32AC98AFA42}" type="presParOf" srcId="{E13A9B55-3946-45FE-9520-92981545B0C0}" destId="{89D25A52-B313-48A1-BA7A-F99E1A1BCE22}" srcOrd="1" destOrd="0" presId="urn:microsoft.com/office/officeart/2005/8/layout/hierarchy1"/>
    <dgm:cxn modelId="{CFF72122-BA3A-4AD8-8E3C-FDF34466D74C}" type="presParOf" srcId="{2425D0C8-034A-4D8F-9950-D356F361B2E3}" destId="{81A9942A-7ED7-498C-8783-A089B5A62A59}" srcOrd="1" destOrd="0" presId="urn:microsoft.com/office/officeart/2005/8/layout/hierarchy1"/>
    <dgm:cxn modelId="{0ABF1116-AAA8-403D-BAD7-68D0FD3D5B6F}" type="presParOf" srcId="{81A9942A-7ED7-498C-8783-A089B5A62A59}" destId="{E5A15966-CED2-44B0-8D7F-A8A6180F3ED4}" srcOrd="0" destOrd="0" presId="urn:microsoft.com/office/officeart/2005/8/layout/hierarchy1"/>
    <dgm:cxn modelId="{EB3F441D-2696-4DFE-B9B0-980CA7773A99}" type="presParOf" srcId="{81A9942A-7ED7-498C-8783-A089B5A62A59}" destId="{3C794421-7555-4268-A105-F4393171F839}" srcOrd="1" destOrd="0" presId="urn:microsoft.com/office/officeart/2005/8/layout/hierarchy1"/>
    <dgm:cxn modelId="{8AD7635E-A28D-4322-AA23-0A9C2857EF78}" type="presParOf" srcId="{3C794421-7555-4268-A105-F4393171F839}" destId="{27B86D37-7669-4D64-9E5E-2B845AEC2900}" srcOrd="0" destOrd="0" presId="urn:microsoft.com/office/officeart/2005/8/layout/hierarchy1"/>
    <dgm:cxn modelId="{0EE633A7-4B12-4B79-8DB2-26684840130E}" type="presParOf" srcId="{27B86D37-7669-4D64-9E5E-2B845AEC2900}" destId="{ED2B2F32-8E84-4CDE-8A4C-9BF772F22D5A}" srcOrd="0" destOrd="0" presId="urn:microsoft.com/office/officeart/2005/8/layout/hierarchy1"/>
    <dgm:cxn modelId="{BADDF6A7-044F-468B-880F-000F23D2A00B}" type="presParOf" srcId="{27B86D37-7669-4D64-9E5E-2B845AEC2900}" destId="{96C0EA4A-7B8F-4147-B057-5CBCF9B77E95}" srcOrd="1" destOrd="0" presId="urn:microsoft.com/office/officeart/2005/8/layout/hierarchy1"/>
    <dgm:cxn modelId="{D73D38CF-3127-4EFF-AEF9-3A3855C01C36}" type="presParOf" srcId="{3C794421-7555-4268-A105-F4393171F839}" destId="{2226CD9E-49F7-4FA1-B91E-F1484316378C}" srcOrd="1" destOrd="0" presId="urn:microsoft.com/office/officeart/2005/8/layout/hierarchy1"/>
    <dgm:cxn modelId="{0222EFA8-B86C-4C60-A30D-BA0F8A582285}" type="presParOf" srcId="{1A06CC99-82B0-4602-84E3-1F973491A152}" destId="{F8B7A953-3EE1-405B-A8A7-8A1F7C29D8A9}" srcOrd="2" destOrd="0" presId="urn:microsoft.com/office/officeart/2005/8/layout/hierarchy1"/>
    <dgm:cxn modelId="{F97AFE24-8AF1-43AF-B281-4DF7D0637D58}" type="presParOf" srcId="{1A06CC99-82B0-4602-84E3-1F973491A152}" destId="{0856CEE8-3C0C-4546-8205-AA68DB1F8729}" srcOrd="3" destOrd="0" presId="urn:microsoft.com/office/officeart/2005/8/layout/hierarchy1"/>
    <dgm:cxn modelId="{D761A410-2432-4C89-9FA5-56ECD380A99D}" type="presParOf" srcId="{0856CEE8-3C0C-4546-8205-AA68DB1F8729}" destId="{5F82F057-067B-46D8-8E67-4317F45EB718}" srcOrd="0" destOrd="0" presId="urn:microsoft.com/office/officeart/2005/8/layout/hierarchy1"/>
    <dgm:cxn modelId="{FCA54842-53A2-4B27-95E2-4A82DB0D5E9D}" type="presParOf" srcId="{5F82F057-067B-46D8-8E67-4317F45EB718}" destId="{598CAE0B-6736-488C-B906-90791414C7AF}" srcOrd="0" destOrd="0" presId="urn:microsoft.com/office/officeart/2005/8/layout/hierarchy1"/>
    <dgm:cxn modelId="{CDBD97BA-81E7-43D1-89B3-2E083402E5DA}" type="presParOf" srcId="{5F82F057-067B-46D8-8E67-4317F45EB718}" destId="{F4F33E79-6FA3-42E6-95C6-A674FA9CC486}" srcOrd="1" destOrd="0" presId="urn:microsoft.com/office/officeart/2005/8/layout/hierarchy1"/>
    <dgm:cxn modelId="{282A0A69-FE00-4193-9445-3B26CB8AC69B}" type="presParOf" srcId="{0856CEE8-3C0C-4546-8205-AA68DB1F8729}" destId="{26AF3BC1-D990-43D2-A6F7-FD58BC026BD5}" srcOrd="1" destOrd="0" presId="urn:microsoft.com/office/officeart/2005/8/layout/hierarchy1"/>
    <dgm:cxn modelId="{EE1B4434-9FE9-48FF-ADAD-CEC0D06242D1}" type="presParOf" srcId="{26AF3BC1-D990-43D2-A6F7-FD58BC026BD5}" destId="{2DFFEECA-3618-4983-AD90-C579850AD7E9}" srcOrd="0" destOrd="0" presId="urn:microsoft.com/office/officeart/2005/8/layout/hierarchy1"/>
    <dgm:cxn modelId="{9D212651-25B5-42E2-8164-40E44114A9BE}" type="presParOf" srcId="{26AF3BC1-D990-43D2-A6F7-FD58BC026BD5}" destId="{A2298F04-7B75-4F1D-B22B-D23F477FDA20}" srcOrd="1" destOrd="0" presId="urn:microsoft.com/office/officeart/2005/8/layout/hierarchy1"/>
    <dgm:cxn modelId="{054A90A3-6396-4A14-97C9-FAB1E75AF41C}" type="presParOf" srcId="{A2298F04-7B75-4F1D-B22B-D23F477FDA20}" destId="{E7BC714D-3505-4883-A3ED-6C5F3F370C5C}" srcOrd="0" destOrd="0" presId="urn:microsoft.com/office/officeart/2005/8/layout/hierarchy1"/>
    <dgm:cxn modelId="{216288D1-2708-4175-B454-FE5412FAD563}" type="presParOf" srcId="{E7BC714D-3505-4883-A3ED-6C5F3F370C5C}" destId="{F6EA9286-A728-433D-8506-76FCF4E36236}" srcOrd="0" destOrd="0" presId="urn:microsoft.com/office/officeart/2005/8/layout/hierarchy1"/>
    <dgm:cxn modelId="{51E22B04-D099-4455-B97F-747EE6E13F95}" type="presParOf" srcId="{E7BC714D-3505-4883-A3ED-6C5F3F370C5C}" destId="{F5F3CB9F-70C6-4855-8696-3D5BCABD7D66}" srcOrd="1" destOrd="0" presId="urn:microsoft.com/office/officeart/2005/8/layout/hierarchy1"/>
    <dgm:cxn modelId="{EF46AA4C-3BA4-4BAB-8845-75B6146CF74D}" type="presParOf" srcId="{A2298F04-7B75-4F1D-B22B-D23F477FDA20}" destId="{E2750D46-8211-4672-86F5-8970A2977E68}" srcOrd="1" destOrd="0" presId="urn:microsoft.com/office/officeart/2005/8/layout/hierarchy1"/>
    <dgm:cxn modelId="{6ECF0D1A-C698-4DDF-AA86-E8EC35ECCAFB}" type="presParOf" srcId="{1A06CC99-82B0-4602-84E3-1F973491A152}" destId="{2E57143E-E9BE-4334-9802-082487D029EA}" srcOrd="4" destOrd="0" presId="urn:microsoft.com/office/officeart/2005/8/layout/hierarchy1"/>
    <dgm:cxn modelId="{A9DF20C6-1A30-4C13-B727-8E7B057FA8BE}" type="presParOf" srcId="{1A06CC99-82B0-4602-84E3-1F973491A152}" destId="{0C0DBE51-2BE5-4483-A123-7263149FE63C}" srcOrd="5" destOrd="0" presId="urn:microsoft.com/office/officeart/2005/8/layout/hierarchy1"/>
    <dgm:cxn modelId="{10610C05-868E-467A-BFE1-823B2780052E}" type="presParOf" srcId="{0C0DBE51-2BE5-4483-A123-7263149FE63C}" destId="{7BC90155-B3FD-4144-B8AC-A10F2F5056A8}" srcOrd="0" destOrd="0" presId="urn:microsoft.com/office/officeart/2005/8/layout/hierarchy1"/>
    <dgm:cxn modelId="{FE3D816E-7281-4E9C-90A3-62155FC955C0}" type="presParOf" srcId="{7BC90155-B3FD-4144-B8AC-A10F2F5056A8}" destId="{BDFF9FFB-B367-4748-9FBF-F57E9694E550}" srcOrd="0" destOrd="0" presId="urn:microsoft.com/office/officeart/2005/8/layout/hierarchy1"/>
    <dgm:cxn modelId="{7FC0EF4C-0CC9-4D73-B07D-B4F7831FF8C5}" type="presParOf" srcId="{7BC90155-B3FD-4144-B8AC-A10F2F5056A8}" destId="{C8876F18-BF3F-4EC6-96BE-746AFA67CD22}" srcOrd="1" destOrd="0" presId="urn:microsoft.com/office/officeart/2005/8/layout/hierarchy1"/>
    <dgm:cxn modelId="{BDA7B002-5F16-48A8-B1DE-9A7E243FEA8B}" type="presParOf" srcId="{0C0DBE51-2BE5-4483-A123-7263149FE63C}" destId="{FF75F164-DF23-47AC-80A0-726F07A65E5D}" srcOrd="1" destOrd="0" presId="urn:microsoft.com/office/officeart/2005/8/layout/hierarchy1"/>
    <dgm:cxn modelId="{1A5C4C42-E811-4FBF-9428-E01BEFAD1B5A}" type="presParOf" srcId="{FF75F164-DF23-47AC-80A0-726F07A65E5D}" destId="{647A8189-D722-4D22-BC5F-0DAD429A7DB9}" srcOrd="0" destOrd="0" presId="urn:microsoft.com/office/officeart/2005/8/layout/hierarchy1"/>
    <dgm:cxn modelId="{2755CDC4-F6B4-4B43-B1F8-31748C127F93}" type="presParOf" srcId="{FF75F164-DF23-47AC-80A0-726F07A65E5D}" destId="{F52AED1A-0DD3-4158-8B8B-3BC3F555582F}" srcOrd="1" destOrd="0" presId="urn:microsoft.com/office/officeart/2005/8/layout/hierarchy1"/>
    <dgm:cxn modelId="{C47C4B79-260F-463A-B208-480316253FC1}" type="presParOf" srcId="{F52AED1A-0DD3-4158-8B8B-3BC3F555582F}" destId="{A3F05C92-8C9B-49CC-AAB9-97DF0B5E5448}" srcOrd="0" destOrd="0" presId="urn:microsoft.com/office/officeart/2005/8/layout/hierarchy1"/>
    <dgm:cxn modelId="{378110BD-7AB1-462D-8F74-587CC7A66BC4}" type="presParOf" srcId="{A3F05C92-8C9B-49CC-AAB9-97DF0B5E5448}" destId="{169647D1-3D79-459B-8377-B16F354560D0}" srcOrd="0" destOrd="0" presId="urn:microsoft.com/office/officeart/2005/8/layout/hierarchy1"/>
    <dgm:cxn modelId="{26A19772-F22A-4D2F-B231-DD51DC7AA39A}" type="presParOf" srcId="{A3F05C92-8C9B-49CC-AAB9-97DF0B5E5448}" destId="{2157A199-23AE-4AF4-9527-BE28B7CE5B5F}" srcOrd="1" destOrd="0" presId="urn:microsoft.com/office/officeart/2005/8/layout/hierarchy1"/>
    <dgm:cxn modelId="{A3AB079B-278C-4D98-8582-21F6E559D5A3}" type="presParOf" srcId="{F52AED1A-0DD3-4158-8B8B-3BC3F555582F}" destId="{7935ACEB-03C1-4265-B872-F07A45ECB0F7}" srcOrd="1" destOrd="0" presId="urn:microsoft.com/office/officeart/2005/8/layout/hierarchy1"/>
    <dgm:cxn modelId="{9999D164-4E39-49E2-B2D7-EE591B970CD3}" type="presParOf" srcId="{1A06CC99-82B0-4602-84E3-1F973491A152}" destId="{948228E1-C33D-4DAC-B984-E270AB1D5664}" srcOrd="6" destOrd="0" presId="urn:microsoft.com/office/officeart/2005/8/layout/hierarchy1"/>
    <dgm:cxn modelId="{22F3BDFD-85B1-4A01-919B-AB041D10D61B}" type="presParOf" srcId="{1A06CC99-82B0-4602-84E3-1F973491A152}" destId="{FC63ADFA-DF41-4182-B021-7A05B8D11650}" srcOrd="7" destOrd="0" presId="urn:microsoft.com/office/officeart/2005/8/layout/hierarchy1"/>
    <dgm:cxn modelId="{FDE45C6D-31ED-45CE-A2EC-F6F6C2617944}" type="presParOf" srcId="{FC63ADFA-DF41-4182-B021-7A05B8D11650}" destId="{61A016A1-B33A-4670-8CEC-EF9500AE9A63}" srcOrd="0" destOrd="0" presId="urn:microsoft.com/office/officeart/2005/8/layout/hierarchy1"/>
    <dgm:cxn modelId="{FD05C960-F30E-4E38-BD9D-ABA425B79225}" type="presParOf" srcId="{61A016A1-B33A-4670-8CEC-EF9500AE9A63}" destId="{25AF243F-5834-493B-ADD3-B46CBC5A96F4}" srcOrd="0" destOrd="0" presId="urn:microsoft.com/office/officeart/2005/8/layout/hierarchy1"/>
    <dgm:cxn modelId="{55DFA606-BF90-4F74-BC73-756EA9E44275}" type="presParOf" srcId="{61A016A1-B33A-4670-8CEC-EF9500AE9A63}" destId="{96BB954A-E3DE-4E93-9618-9B0E0E7BEBE9}" srcOrd="1" destOrd="0" presId="urn:microsoft.com/office/officeart/2005/8/layout/hierarchy1"/>
    <dgm:cxn modelId="{E8E4E285-5384-412B-B39A-7D92936A3A33}" type="presParOf" srcId="{FC63ADFA-DF41-4182-B021-7A05B8D11650}" destId="{E12431E3-3C3E-4353-BAF7-CA6084A7DCF5}" srcOrd="1" destOrd="0" presId="urn:microsoft.com/office/officeart/2005/8/layout/hierarchy1"/>
    <dgm:cxn modelId="{2457120C-6B83-460F-93CE-5F7572DF9C0F}" type="presParOf" srcId="{7331263F-DDF0-46D6-98BE-7D0D2F2E1410}" destId="{73B9C707-C601-4F53-9051-C480D7EE945E}" srcOrd="6" destOrd="0" presId="urn:microsoft.com/office/officeart/2005/8/layout/hierarchy1"/>
    <dgm:cxn modelId="{E756DB4F-DC89-4800-943C-00B96D6055A2}" type="presParOf" srcId="{7331263F-DDF0-46D6-98BE-7D0D2F2E1410}" destId="{3C65EDC1-71B5-4F46-8B2C-5EC76D75A9E8}" srcOrd="7" destOrd="0" presId="urn:microsoft.com/office/officeart/2005/8/layout/hierarchy1"/>
    <dgm:cxn modelId="{C6A33009-DDBB-4740-BAB1-5509B62D1135}" type="presParOf" srcId="{3C65EDC1-71B5-4F46-8B2C-5EC76D75A9E8}" destId="{C9059C79-7D1E-4DF7-BC17-423C29091240}" srcOrd="0" destOrd="0" presId="urn:microsoft.com/office/officeart/2005/8/layout/hierarchy1"/>
    <dgm:cxn modelId="{057E3FDD-EAC3-47ED-A763-A01E5B1DB3AE}" type="presParOf" srcId="{C9059C79-7D1E-4DF7-BC17-423C29091240}" destId="{1E56A813-99B6-4FC4-A446-9B12B70A2244}" srcOrd="0" destOrd="0" presId="urn:microsoft.com/office/officeart/2005/8/layout/hierarchy1"/>
    <dgm:cxn modelId="{381475E3-522C-417F-B499-C771B3EB1BC3}" type="presParOf" srcId="{C9059C79-7D1E-4DF7-BC17-423C29091240}" destId="{70F8667C-EA88-48CE-9925-88C53FDD39F1}" srcOrd="1" destOrd="0" presId="urn:microsoft.com/office/officeart/2005/8/layout/hierarchy1"/>
    <dgm:cxn modelId="{E7CA6080-EAA2-4E94-8778-1097352CAC34}" type="presParOf" srcId="{3C65EDC1-71B5-4F46-8B2C-5EC76D75A9E8}" destId="{3131420B-B896-48B3-B6CE-935F9C0862CC}" srcOrd="1" destOrd="0" presId="urn:microsoft.com/office/officeart/2005/8/layout/hierarchy1"/>
    <dgm:cxn modelId="{FAE5654C-E632-43A8-A4D4-0B8CF25AD8F9}" type="presParOf" srcId="{7331263F-DDF0-46D6-98BE-7D0D2F2E1410}" destId="{145C9446-2D6F-41DA-A928-9E3A3109777A}" srcOrd="8" destOrd="0" presId="urn:microsoft.com/office/officeart/2005/8/layout/hierarchy1"/>
    <dgm:cxn modelId="{F8ADE703-81AE-4AD2-BC16-BEE81C7C85EE}" type="presParOf" srcId="{7331263F-DDF0-46D6-98BE-7D0D2F2E1410}" destId="{FBEFE99D-D54F-4DAF-9FC4-46110436E58D}" srcOrd="9" destOrd="0" presId="urn:microsoft.com/office/officeart/2005/8/layout/hierarchy1"/>
    <dgm:cxn modelId="{92A35045-74D3-442F-8BE6-0C37ACD923D7}" type="presParOf" srcId="{FBEFE99D-D54F-4DAF-9FC4-46110436E58D}" destId="{FC640289-B0A3-4508-84F2-B00B66E75ACA}" srcOrd="0" destOrd="0" presId="urn:microsoft.com/office/officeart/2005/8/layout/hierarchy1"/>
    <dgm:cxn modelId="{583A4FDE-BAC0-4056-BEDC-2F2A61308D3D}" type="presParOf" srcId="{FC640289-B0A3-4508-84F2-B00B66E75ACA}" destId="{2A757B8F-01A7-44EA-85B9-428B56A437E2}" srcOrd="0" destOrd="0" presId="urn:microsoft.com/office/officeart/2005/8/layout/hierarchy1"/>
    <dgm:cxn modelId="{FDB1EDF7-EB27-49DB-9A64-CEFC32511389}" type="presParOf" srcId="{FC640289-B0A3-4508-84F2-B00B66E75ACA}" destId="{D8A937A1-010F-400E-ACE8-8815F707F5E1}" srcOrd="1" destOrd="0" presId="urn:microsoft.com/office/officeart/2005/8/layout/hierarchy1"/>
    <dgm:cxn modelId="{E11EC6F3-D635-4995-B007-8E7C73D518DF}" type="presParOf" srcId="{FBEFE99D-D54F-4DAF-9FC4-46110436E58D}" destId="{8C64DCD3-D43B-4DBA-A875-7BE9EBEDD2F6}" srcOrd="1" destOrd="0" presId="urn:microsoft.com/office/officeart/2005/8/layout/hierarchy1"/>
    <dgm:cxn modelId="{140A55BA-C1DC-4073-B5D0-68DA8B03126D}" type="presParOf" srcId="{7331263F-DDF0-46D6-98BE-7D0D2F2E1410}" destId="{D1A80519-9AF6-4A1D-B1FF-BC01712D24D6}" srcOrd="10" destOrd="0" presId="urn:microsoft.com/office/officeart/2005/8/layout/hierarchy1"/>
    <dgm:cxn modelId="{A6A3879E-B9BB-4069-8207-E6746CA02D58}" type="presParOf" srcId="{7331263F-DDF0-46D6-98BE-7D0D2F2E1410}" destId="{644AB847-21DF-4E9A-86DC-2937B75DFA35}" srcOrd="11" destOrd="0" presId="urn:microsoft.com/office/officeart/2005/8/layout/hierarchy1"/>
    <dgm:cxn modelId="{FB4F09E1-BC4B-48A0-8E76-15E7E461E3E3}" type="presParOf" srcId="{644AB847-21DF-4E9A-86DC-2937B75DFA35}" destId="{DD4C71B9-99E1-4BD3-806F-959730E1B597}" srcOrd="0" destOrd="0" presId="urn:microsoft.com/office/officeart/2005/8/layout/hierarchy1"/>
    <dgm:cxn modelId="{513E4977-3777-47EE-942E-C0B05CB76B60}" type="presParOf" srcId="{DD4C71B9-99E1-4BD3-806F-959730E1B597}" destId="{F9454DCC-4053-4438-8BD0-62AD951D951B}" srcOrd="0" destOrd="0" presId="urn:microsoft.com/office/officeart/2005/8/layout/hierarchy1"/>
    <dgm:cxn modelId="{D8FD4415-AF53-4557-B66E-1BBDBE3511F8}" type="presParOf" srcId="{DD4C71B9-99E1-4BD3-806F-959730E1B597}" destId="{6BB057F4-F82E-4B7F-B66B-B731C496EEA9}" srcOrd="1" destOrd="0" presId="urn:microsoft.com/office/officeart/2005/8/layout/hierarchy1"/>
    <dgm:cxn modelId="{479210EB-F3A1-43FA-8F58-578BA1D2EACE}" type="presParOf" srcId="{644AB847-21DF-4E9A-86DC-2937B75DFA35}" destId="{153C738B-0615-4A3B-AC6F-1C25D3E6F56E}" srcOrd="1" destOrd="0" presId="urn:microsoft.com/office/officeart/2005/8/layout/hierarchy1"/>
    <dgm:cxn modelId="{971F41DB-991D-4A5E-B921-7D0984FF390D}" type="presParOf" srcId="{153C738B-0615-4A3B-AC6F-1C25D3E6F56E}" destId="{99C5AD53-1847-449C-A67A-9F4B48F25256}" srcOrd="0" destOrd="0" presId="urn:microsoft.com/office/officeart/2005/8/layout/hierarchy1"/>
    <dgm:cxn modelId="{C25A4EB1-2766-483C-B056-044D3FC95206}" type="presParOf" srcId="{153C738B-0615-4A3B-AC6F-1C25D3E6F56E}" destId="{3557A4A7-73A2-4594-B100-5DF36D81B39F}" srcOrd="1" destOrd="0" presId="urn:microsoft.com/office/officeart/2005/8/layout/hierarchy1"/>
    <dgm:cxn modelId="{02E6C5C2-D0E8-41AA-844B-DC433FE4EA18}" type="presParOf" srcId="{3557A4A7-73A2-4594-B100-5DF36D81B39F}" destId="{B56FA4A7-2C9C-4452-810D-9A3BA40A5830}" srcOrd="0" destOrd="0" presId="urn:microsoft.com/office/officeart/2005/8/layout/hierarchy1"/>
    <dgm:cxn modelId="{7C6B9A15-DC1E-4EBB-85EF-4AEB0EAC7474}" type="presParOf" srcId="{B56FA4A7-2C9C-4452-810D-9A3BA40A5830}" destId="{3A99FD54-6795-41BF-A90E-72C13ED8E427}" srcOrd="0" destOrd="0" presId="urn:microsoft.com/office/officeart/2005/8/layout/hierarchy1"/>
    <dgm:cxn modelId="{9FF3DEBF-65A7-471E-9EB2-DA945B824DAB}" type="presParOf" srcId="{B56FA4A7-2C9C-4452-810D-9A3BA40A5830}" destId="{52AB617D-02D8-4C2E-9840-DF8137D2DB72}" srcOrd="1" destOrd="0" presId="urn:microsoft.com/office/officeart/2005/8/layout/hierarchy1"/>
    <dgm:cxn modelId="{A5FBD18B-DF81-4D07-9786-E39BBC9624FE}" type="presParOf" srcId="{3557A4A7-73A2-4594-B100-5DF36D81B39F}" destId="{594E34A6-1D85-4D7A-B1E7-F0F84668E1DB}" srcOrd="1" destOrd="0" presId="urn:microsoft.com/office/officeart/2005/8/layout/hierarchy1"/>
    <dgm:cxn modelId="{D6EF06EA-F82D-4EF9-B401-067D0401FC51}" type="presParOf" srcId="{594E34A6-1D85-4D7A-B1E7-F0F84668E1DB}" destId="{9C0B4465-F6F5-46D2-92C1-D0621394E4F4}" srcOrd="0" destOrd="0" presId="urn:microsoft.com/office/officeart/2005/8/layout/hierarchy1"/>
    <dgm:cxn modelId="{50935A4F-5880-4A09-AB20-A01EF72F667F}" type="presParOf" srcId="{594E34A6-1D85-4D7A-B1E7-F0F84668E1DB}" destId="{7DF9571E-EBEF-4B3A-A02C-9AD1B90DF0CB}" srcOrd="1" destOrd="0" presId="urn:microsoft.com/office/officeart/2005/8/layout/hierarchy1"/>
    <dgm:cxn modelId="{5E297AE4-3CB2-401E-9C4F-3CD879949709}" type="presParOf" srcId="{7DF9571E-EBEF-4B3A-A02C-9AD1B90DF0CB}" destId="{D7152689-1C7B-473C-B9A9-DFEED197FC70}" srcOrd="0" destOrd="0" presId="urn:microsoft.com/office/officeart/2005/8/layout/hierarchy1"/>
    <dgm:cxn modelId="{0DB35739-41B4-4FFD-A115-1FF23E43CDDE}" type="presParOf" srcId="{D7152689-1C7B-473C-B9A9-DFEED197FC70}" destId="{BA53A66B-4C2F-4B72-A12F-677D85A91545}" srcOrd="0" destOrd="0" presId="urn:microsoft.com/office/officeart/2005/8/layout/hierarchy1"/>
    <dgm:cxn modelId="{67FEE6B3-DE15-4D5E-9C2F-D76125415CB9}" type="presParOf" srcId="{D7152689-1C7B-473C-B9A9-DFEED197FC70}" destId="{5770EA07-8714-42DB-B230-A311C734C441}" srcOrd="1" destOrd="0" presId="urn:microsoft.com/office/officeart/2005/8/layout/hierarchy1"/>
    <dgm:cxn modelId="{1CE367ED-F2EC-4F79-8D90-A0C25D09902B}" type="presParOf" srcId="{7DF9571E-EBEF-4B3A-A02C-9AD1B90DF0CB}" destId="{B35F5DEB-9566-40BE-B3B9-FF592BAC3BBA}" srcOrd="1" destOrd="0" presId="urn:microsoft.com/office/officeart/2005/8/layout/hierarchy1"/>
    <dgm:cxn modelId="{D0DD229D-F4BE-4BDE-A98D-03BF78CF1ED5}" type="presParOf" srcId="{153C738B-0615-4A3B-AC6F-1C25D3E6F56E}" destId="{05FF5417-ECA7-4534-9EC3-16AD8FB8E209}" srcOrd="2" destOrd="0" presId="urn:microsoft.com/office/officeart/2005/8/layout/hierarchy1"/>
    <dgm:cxn modelId="{8954D38D-F909-4A80-852A-A3016D879106}" type="presParOf" srcId="{153C738B-0615-4A3B-AC6F-1C25D3E6F56E}" destId="{AA11115B-47CF-4D67-865E-E850E8B9A435}" srcOrd="3" destOrd="0" presId="urn:microsoft.com/office/officeart/2005/8/layout/hierarchy1"/>
    <dgm:cxn modelId="{113F6B04-569D-4B6C-BB80-26157A1BAD6C}" type="presParOf" srcId="{AA11115B-47CF-4D67-865E-E850E8B9A435}" destId="{82DEBE5F-A984-4FB6-839D-E208C769FE59}" srcOrd="0" destOrd="0" presId="urn:microsoft.com/office/officeart/2005/8/layout/hierarchy1"/>
    <dgm:cxn modelId="{17E34335-418C-4A88-89E2-E263FF6EBF85}" type="presParOf" srcId="{82DEBE5F-A984-4FB6-839D-E208C769FE59}" destId="{64413A3C-B8F2-4386-BAE2-B938DDCBFF52}" srcOrd="0" destOrd="0" presId="urn:microsoft.com/office/officeart/2005/8/layout/hierarchy1"/>
    <dgm:cxn modelId="{9AC0AC53-1EDD-4F4D-BA39-6EF84FBED524}" type="presParOf" srcId="{82DEBE5F-A984-4FB6-839D-E208C769FE59}" destId="{6F7CB5AC-1DF3-4115-B700-2007C37BE113}" srcOrd="1" destOrd="0" presId="urn:microsoft.com/office/officeart/2005/8/layout/hierarchy1"/>
    <dgm:cxn modelId="{0B55E452-2ACF-41AE-8A7D-F5B001F2836F}" type="presParOf" srcId="{AA11115B-47CF-4D67-865E-E850E8B9A435}" destId="{A7A0CE75-EED4-41C5-8555-E9C34A73F658}" srcOrd="1" destOrd="0" presId="urn:microsoft.com/office/officeart/2005/8/layout/hierarchy1"/>
    <dgm:cxn modelId="{F834F133-7BC9-48D5-8EBE-6F91F8E38B70}" type="presParOf" srcId="{153C738B-0615-4A3B-AC6F-1C25D3E6F56E}" destId="{058F391D-F7DB-43BD-A8C8-78D2DE32FDEB}" srcOrd="4" destOrd="0" presId="urn:microsoft.com/office/officeart/2005/8/layout/hierarchy1"/>
    <dgm:cxn modelId="{C2194654-1365-403B-B2A8-2242A4BCC555}" type="presParOf" srcId="{153C738B-0615-4A3B-AC6F-1C25D3E6F56E}" destId="{9052136A-7165-4D17-9251-FF9317B6FAF0}" srcOrd="5" destOrd="0" presId="urn:microsoft.com/office/officeart/2005/8/layout/hierarchy1"/>
    <dgm:cxn modelId="{BCD0D080-3BED-4563-A865-E72CBE50F5B6}" type="presParOf" srcId="{9052136A-7165-4D17-9251-FF9317B6FAF0}" destId="{596DBE24-63BD-4392-AFBE-6DFE2893E945}" srcOrd="0" destOrd="0" presId="urn:microsoft.com/office/officeart/2005/8/layout/hierarchy1"/>
    <dgm:cxn modelId="{9AD69F91-CC69-4602-9E17-0DF2EBEAD2A3}" type="presParOf" srcId="{596DBE24-63BD-4392-AFBE-6DFE2893E945}" destId="{CA8CC641-E5BE-4E31-9A1C-CB6B80359954}" srcOrd="0" destOrd="0" presId="urn:microsoft.com/office/officeart/2005/8/layout/hierarchy1"/>
    <dgm:cxn modelId="{6C4F4E22-E599-45D7-808B-9E97B012D247}" type="presParOf" srcId="{596DBE24-63BD-4392-AFBE-6DFE2893E945}" destId="{7692C812-811B-478F-B478-ECBD4F0AAF45}" srcOrd="1" destOrd="0" presId="urn:microsoft.com/office/officeart/2005/8/layout/hierarchy1"/>
    <dgm:cxn modelId="{D1057961-9BB0-44DE-BBBB-25012F79EAE7}" type="presParOf" srcId="{9052136A-7165-4D17-9251-FF9317B6FAF0}" destId="{B1F586A0-49E8-4C4C-B2B1-BB73A5D71973}" srcOrd="1" destOrd="0" presId="urn:microsoft.com/office/officeart/2005/8/layout/hierarchy1"/>
    <dgm:cxn modelId="{F2628812-FF1A-44B0-8CCE-09FBD3FBCE04}" type="presParOf" srcId="{B1F586A0-49E8-4C4C-B2B1-BB73A5D71973}" destId="{FACBE58E-7EBB-40DE-BF55-FC1ECF3A7403}" srcOrd="0" destOrd="0" presId="urn:microsoft.com/office/officeart/2005/8/layout/hierarchy1"/>
    <dgm:cxn modelId="{98E4F066-A6F8-4DA2-BCF1-97F052C58C5D}" type="presParOf" srcId="{B1F586A0-49E8-4C4C-B2B1-BB73A5D71973}" destId="{188FA71E-9DAB-4AF1-9804-C56E3D8CF107}" srcOrd="1" destOrd="0" presId="urn:microsoft.com/office/officeart/2005/8/layout/hierarchy1"/>
    <dgm:cxn modelId="{ABFCCBF7-5932-4116-87DE-C95030A67DAA}" type="presParOf" srcId="{188FA71E-9DAB-4AF1-9804-C56E3D8CF107}" destId="{F01EDA83-812D-4504-9F15-C5841A00E6B1}" srcOrd="0" destOrd="0" presId="urn:microsoft.com/office/officeart/2005/8/layout/hierarchy1"/>
    <dgm:cxn modelId="{1E38BA03-1933-4D94-A02E-B237BA3E22D6}" type="presParOf" srcId="{F01EDA83-812D-4504-9F15-C5841A00E6B1}" destId="{13CCE143-B107-41FC-9C95-D6E269515E6B}" srcOrd="0" destOrd="0" presId="urn:microsoft.com/office/officeart/2005/8/layout/hierarchy1"/>
    <dgm:cxn modelId="{31F78860-726B-46A5-BA50-F10A76FFB06C}" type="presParOf" srcId="{F01EDA83-812D-4504-9F15-C5841A00E6B1}" destId="{F79AC107-23E4-421F-A670-B94658CB505F}" srcOrd="1" destOrd="0" presId="urn:microsoft.com/office/officeart/2005/8/layout/hierarchy1"/>
    <dgm:cxn modelId="{EBEFC6F4-C67E-4FC9-AD63-4BF7EDDF1D81}" type="presParOf" srcId="{188FA71E-9DAB-4AF1-9804-C56E3D8CF107}" destId="{5A604E44-752D-46EB-8520-58C3D2E5799B}" srcOrd="1" destOrd="0" presId="urn:microsoft.com/office/officeart/2005/8/layout/hierarchy1"/>
    <dgm:cxn modelId="{D7461648-F9CD-42BE-9E22-DD2253792948}" type="presParOf" srcId="{5A604E44-752D-46EB-8520-58C3D2E5799B}" destId="{F0A1F8D9-3A7D-4E2A-96C0-36D1C8A6FE19}" srcOrd="0" destOrd="0" presId="urn:microsoft.com/office/officeart/2005/8/layout/hierarchy1"/>
    <dgm:cxn modelId="{66069388-42C4-4EA6-9A02-8DBDF8B81821}" type="presParOf" srcId="{5A604E44-752D-46EB-8520-58C3D2E5799B}" destId="{185BBFB5-1D5E-4044-B736-DD171B2318AD}" srcOrd="1" destOrd="0" presId="urn:microsoft.com/office/officeart/2005/8/layout/hierarchy1"/>
    <dgm:cxn modelId="{E9151834-AD88-4837-8CA3-A959E80E717F}" type="presParOf" srcId="{185BBFB5-1D5E-4044-B736-DD171B2318AD}" destId="{21966637-98D1-48D5-B5A8-2F682966F5E5}" srcOrd="0" destOrd="0" presId="urn:microsoft.com/office/officeart/2005/8/layout/hierarchy1"/>
    <dgm:cxn modelId="{C7B1D1B8-586B-46EE-ABC6-1DB14A1B6A1F}" type="presParOf" srcId="{21966637-98D1-48D5-B5A8-2F682966F5E5}" destId="{D8836843-B50A-4CD5-B583-A1D72187045A}" srcOrd="0" destOrd="0" presId="urn:microsoft.com/office/officeart/2005/8/layout/hierarchy1"/>
    <dgm:cxn modelId="{C46710F5-68A4-4FC3-8A23-BB293F171A97}" type="presParOf" srcId="{21966637-98D1-48D5-B5A8-2F682966F5E5}" destId="{63696E64-DCF0-4698-BDA2-CF240D20BC9C}" srcOrd="1" destOrd="0" presId="urn:microsoft.com/office/officeart/2005/8/layout/hierarchy1"/>
    <dgm:cxn modelId="{547741FE-BBC0-4071-B460-A5C810F00F00}" type="presParOf" srcId="{185BBFB5-1D5E-4044-B736-DD171B2318AD}" destId="{1EE87E00-8841-425C-8D81-7EA602FFE17D}" srcOrd="1" destOrd="0" presId="urn:microsoft.com/office/officeart/2005/8/layout/hierarchy1"/>
    <dgm:cxn modelId="{233835AB-8F52-45B8-85CB-BE57D003B66F}" type="presParOf" srcId="{1EE87E00-8841-425C-8D81-7EA602FFE17D}" destId="{720815DA-8651-498D-8889-A1D501E7CC3D}" srcOrd="0" destOrd="0" presId="urn:microsoft.com/office/officeart/2005/8/layout/hierarchy1"/>
    <dgm:cxn modelId="{BEBA222C-53BC-4A24-94E1-A85D23715786}" type="presParOf" srcId="{1EE87E00-8841-425C-8D81-7EA602FFE17D}" destId="{97FFFD21-DF3A-4D4D-95F8-3AD871C1E1D9}" srcOrd="1" destOrd="0" presId="urn:microsoft.com/office/officeart/2005/8/layout/hierarchy1"/>
    <dgm:cxn modelId="{B9D3B3C3-4109-4BDB-9D1B-EA817F412B00}" type="presParOf" srcId="{97FFFD21-DF3A-4D4D-95F8-3AD871C1E1D9}" destId="{C3358ABA-09A2-448F-8C69-1D10548A42D8}" srcOrd="0" destOrd="0" presId="urn:microsoft.com/office/officeart/2005/8/layout/hierarchy1"/>
    <dgm:cxn modelId="{B8B94E85-E862-40FF-BE14-20786A443B56}" type="presParOf" srcId="{C3358ABA-09A2-448F-8C69-1D10548A42D8}" destId="{3E959CF7-15C2-4A1B-9685-88EB2270DB7C}" srcOrd="0" destOrd="0" presId="urn:microsoft.com/office/officeart/2005/8/layout/hierarchy1"/>
    <dgm:cxn modelId="{5345D5CD-601E-4184-9ECA-9EB371017650}" type="presParOf" srcId="{C3358ABA-09A2-448F-8C69-1D10548A42D8}" destId="{6737C4E4-7403-4A3E-9A84-283FE69C6E29}" srcOrd="1" destOrd="0" presId="urn:microsoft.com/office/officeart/2005/8/layout/hierarchy1"/>
    <dgm:cxn modelId="{3DCFB257-17EB-462B-931D-CE5C80700F07}" type="presParOf" srcId="{97FFFD21-DF3A-4D4D-95F8-3AD871C1E1D9}" destId="{505D2720-1E1F-426B-A34D-59BF7406FDFD}" srcOrd="1" destOrd="0" presId="urn:microsoft.com/office/officeart/2005/8/layout/hierarchy1"/>
    <dgm:cxn modelId="{EE552CA2-25A3-4206-B1DB-18E4B556C285}" type="presParOf" srcId="{505D2720-1E1F-426B-A34D-59BF7406FDFD}" destId="{F1E2F893-5881-405A-9A71-03726C2CEFEA}" srcOrd="0" destOrd="0" presId="urn:microsoft.com/office/officeart/2005/8/layout/hierarchy1"/>
    <dgm:cxn modelId="{DC73E3D3-0F57-473A-B2B0-BC93F2BC2565}" type="presParOf" srcId="{505D2720-1E1F-426B-A34D-59BF7406FDFD}" destId="{9EBBFE66-8F42-487A-9C23-5AA8C381EE02}" srcOrd="1" destOrd="0" presId="urn:microsoft.com/office/officeart/2005/8/layout/hierarchy1"/>
    <dgm:cxn modelId="{AAA498F9-6DD5-4643-A25D-2EF1D7F64A1F}" type="presParOf" srcId="{9EBBFE66-8F42-487A-9C23-5AA8C381EE02}" destId="{8871043E-0012-479A-8183-BE296E8AD380}" srcOrd="0" destOrd="0" presId="urn:microsoft.com/office/officeart/2005/8/layout/hierarchy1"/>
    <dgm:cxn modelId="{72E9A486-F13F-40AC-90C6-2671053D5F30}" type="presParOf" srcId="{8871043E-0012-479A-8183-BE296E8AD380}" destId="{02C8DF0B-B70A-48AF-80E2-6881D351716E}" srcOrd="0" destOrd="0" presId="urn:microsoft.com/office/officeart/2005/8/layout/hierarchy1"/>
    <dgm:cxn modelId="{AD596591-72CA-4A45-8A0B-FE50BFE99139}" type="presParOf" srcId="{8871043E-0012-479A-8183-BE296E8AD380}" destId="{7570B73B-5959-490E-94B9-2AE4A57C99E7}" srcOrd="1" destOrd="0" presId="urn:microsoft.com/office/officeart/2005/8/layout/hierarchy1"/>
    <dgm:cxn modelId="{F66DDA59-AC45-4858-9C5B-0C6256CFE397}" type="presParOf" srcId="{9EBBFE66-8F42-487A-9C23-5AA8C381EE02}" destId="{9612F6FB-9EC0-4C83-9F5F-B8EF1DCAC93F}" srcOrd="1" destOrd="0" presId="urn:microsoft.com/office/officeart/2005/8/layout/hierarchy1"/>
    <dgm:cxn modelId="{3C0AA6EE-F669-44CC-A46D-75517172266D}" type="presParOf" srcId="{153C738B-0615-4A3B-AC6F-1C25D3E6F56E}" destId="{2B52F048-9613-4E14-A552-C781E9AE8CD1}" srcOrd="6" destOrd="0" presId="urn:microsoft.com/office/officeart/2005/8/layout/hierarchy1"/>
    <dgm:cxn modelId="{2465375B-0746-4E7D-91D5-048855356865}" type="presParOf" srcId="{153C738B-0615-4A3B-AC6F-1C25D3E6F56E}" destId="{BA4DD334-1A2F-4E31-B871-054177E3BE9E}" srcOrd="7" destOrd="0" presId="urn:microsoft.com/office/officeart/2005/8/layout/hierarchy1"/>
    <dgm:cxn modelId="{0CB31E5B-7BF7-4CBD-B95F-15227DCE247E}" type="presParOf" srcId="{BA4DD334-1A2F-4E31-B871-054177E3BE9E}" destId="{8485667E-EB71-4E7D-9FF0-458983F7C391}" srcOrd="0" destOrd="0" presId="urn:microsoft.com/office/officeart/2005/8/layout/hierarchy1"/>
    <dgm:cxn modelId="{3019CCC2-B039-4220-8D05-E78F22F4997D}" type="presParOf" srcId="{8485667E-EB71-4E7D-9FF0-458983F7C391}" destId="{551000D9-9763-4A18-A28C-D3F28CD15AD1}" srcOrd="0" destOrd="0" presId="urn:microsoft.com/office/officeart/2005/8/layout/hierarchy1"/>
    <dgm:cxn modelId="{A51AFD7B-A5E1-4AF3-A587-30D928956D65}" type="presParOf" srcId="{8485667E-EB71-4E7D-9FF0-458983F7C391}" destId="{810A7143-A127-4CA4-9EA8-FC48EA59E3CB}" srcOrd="1" destOrd="0" presId="urn:microsoft.com/office/officeart/2005/8/layout/hierarchy1"/>
    <dgm:cxn modelId="{B6AEBFF1-1DDD-46E3-ABC2-AA6B68C4D527}" type="presParOf" srcId="{BA4DD334-1A2F-4E31-B871-054177E3BE9E}" destId="{83291B9A-CF74-4253-889B-40E4D3329DE0}" srcOrd="1" destOrd="0" presId="urn:microsoft.com/office/officeart/2005/8/layout/hierarchy1"/>
    <dgm:cxn modelId="{3978A9EB-42D0-441F-B0D4-E6D3C71E327A}" type="presParOf" srcId="{7331263F-DDF0-46D6-98BE-7D0D2F2E1410}" destId="{3978E808-F6DC-4CC2-911A-FD73D2526BF3}" srcOrd="12" destOrd="0" presId="urn:microsoft.com/office/officeart/2005/8/layout/hierarchy1"/>
    <dgm:cxn modelId="{F3456119-10EC-4838-A46F-8630294D4DFC}" type="presParOf" srcId="{7331263F-DDF0-46D6-98BE-7D0D2F2E1410}" destId="{E47DE17A-A5B8-4484-A518-855ECC720FA1}" srcOrd="13" destOrd="0" presId="urn:microsoft.com/office/officeart/2005/8/layout/hierarchy1"/>
    <dgm:cxn modelId="{9901320A-FCCF-4CE8-890B-19CBAFAC89F2}" type="presParOf" srcId="{E47DE17A-A5B8-4484-A518-855ECC720FA1}" destId="{02FC12E1-C8CD-47F3-9B14-6BBBF85DCA4B}" srcOrd="0" destOrd="0" presId="urn:microsoft.com/office/officeart/2005/8/layout/hierarchy1"/>
    <dgm:cxn modelId="{3563497C-8F1D-4DD5-90A3-8C28865E5594}" type="presParOf" srcId="{02FC12E1-C8CD-47F3-9B14-6BBBF85DCA4B}" destId="{C1512F3A-E2C1-43BB-80AD-5F820C504C7B}" srcOrd="0" destOrd="0" presId="urn:microsoft.com/office/officeart/2005/8/layout/hierarchy1"/>
    <dgm:cxn modelId="{AEA3A59B-7C5C-4217-BACF-5E8BBA698F11}" type="presParOf" srcId="{02FC12E1-C8CD-47F3-9B14-6BBBF85DCA4B}" destId="{828F9C36-EE3D-4DB0-B74B-3DB55FDFAF46}" srcOrd="1" destOrd="0" presId="urn:microsoft.com/office/officeart/2005/8/layout/hierarchy1"/>
    <dgm:cxn modelId="{B596D99B-1C3A-4DE6-BCA6-DBCC72B553DD}" type="presParOf" srcId="{E47DE17A-A5B8-4484-A518-855ECC720FA1}" destId="{13F1F726-F46D-4600-A1A2-733ADF307322}" srcOrd="1" destOrd="0" presId="urn:microsoft.com/office/officeart/2005/8/layout/hierarchy1"/>
    <dgm:cxn modelId="{962DB229-76F1-4BA0-BA27-C2E1AF0F1584}" type="presParOf" srcId="{7331263F-DDF0-46D6-98BE-7D0D2F2E1410}" destId="{59E09378-10DB-4997-8384-1DFAAF8BF9BE}" srcOrd="14" destOrd="0" presId="urn:microsoft.com/office/officeart/2005/8/layout/hierarchy1"/>
    <dgm:cxn modelId="{F7F5BBB8-114C-41AB-9293-0DC15F90247A}" type="presParOf" srcId="{7331263F-DDF0-46D6-98BE-7D0D2F2E1410}" destId="{CB2436D9-6E08-4DA2-AAC5-01C85DD2D18D}" srcOrd="15" destOrd="0" presId="urn:microsoft.com/office/officeart/2005/8/layout/hierarchy1"/>
    <dgm:cxn modelId="{C18C61D7-8347-4D75-8FC7-C3CA81CF84FA}" type="presParOf" srcId="{CB2436D9-6E08-4DA2-AAC5-01C85DD2D18D}" destId="{9EA4F30B-AD6B-4D1D-A08A-D9B3F93F9159}" srcOrd="0" destOrd="0" presId="urn:microsoft.com/office/officeart/2005/8/layout/hierarchy1"/>
    <dgm:cxn modelId="{F1F1FFF2-5A8E-4AA0-B249-C77ABA61EB6A}" type="presParOf" srcId="{9EA4F30B-AD6B-4D1D-A08A-D9B3F93F9159}" destId="{9376A989-0BC3-4F1B-A97F-CCDF400E4350}" srcOrd="0" destOrd="0" presId="urn:microsoft.com/office/officeart/2005/8/layout/hierarchy1"/>
    <dgm:cxn modelId="{555D5171-2F05-44F3-86E6-C2D297574EFC}" type="presParOf" srcId="{9EA4F30B-AD6B-4D1D-A08A-D9B3F93F9159}" destId="{202203D7-C12F-4555-9198-665360C579ED}" srcOrd="1" destOrd="0" presId="urn:microsoft.com/office/officeart/2005/8/layout/hierarchy1"/>
    <dgm:cxn modelId="{F3A4EA1D-4A8C-4A4B-B1E9-4FE05B356759}" type="presParOf" srcId="{CB2436D9-6E08-4DA2-AAC5-01C85DD2D18D}" destId="{52AC5FED-43D0-4102-9FD4-6FAE97B156B9}" srcOrd="1" destOrd="0" presId="urn:microsoft.com/office/officeart/2005/8/layout/hierarchy1"/>
    <dgm:cxn modelId="{2D051D42-8354-45E7-B0B6-2CA528CAE180}" type="presParOf" srcId="{7331263F-DDF0-46D6-98BE-7D0D2F2E1410}" destId="{32625A92-1AA0-4433-9698-E5C159D978C5}" srcOrd="16" destOrd="0" presId="urn:microsoft.com/office/officeart/2005/8/layout/hierarchy1"/>
    <dgm:cxn modelId="{4F6075C7-304E-42A5-85ED-E546A347AD29}" type="presParOf" srcId="{7331263F-DDF0-46D6-98BE-7D0D2F2E1410}" destId="{46638525-84C6-4659-9D1F-9815456ED7DD}" srcOrd="17" destOrd="0" presId="urn:microsoft.com/office/officeart/2005/8/layout/hierarchy1"/>
    <dgm:cxn modelId="{56F7216D-C82A-4630-A66F-0B1C007D7058}" type="presParOf" srcId="{46638525-84C6-4659-9D1F-9815456ED7DD}" destId="{03DA5614-B9C8-4235-A19F-211D02B2E5C2}" srcOrd="0" destOrd="0" presId="urn:microsoft.com/office/officeart/2005/8/layout/hierarchy1"/>
    <dgm:cxn modelId="{B3D257C0-5AD2-4230-8D4F-FBCD0A76649E}" type="presParOf" srcId="{03DA5614-B9C8-4235-A19F-211D02B2E5C2}" destId="{D4B22369-9F8E-4B04-898A-626956052791}" srcOrd="0" destOrd="0" presId="urn:microsoft.com/office/officeart/2005/8/layout/hierarchy1"/>
    <dgm:cxn modelId="{C70A9884-8097-451A-9E14-E2E3A0F9D32E}" type="presParOf" srcId="{03DA5614-B9C8-4235-A19F-211D02B2E5C2}" destId="{B20F0738-F655-4286-B8A8-082FAD89E01B}" srcOrd="1" destOrd="0" presId="urn:microsoft.com/office/officeart/2005/8/layout/hierarchy1"/>
    <dgm:cxn modelId="{D491BF19-4C6B-472C-833D-A08863FDC96A}" type="presParOf" srcId="{46638525-84C6-4659-9D1F-9815456ED7DD}" destId="{54689FC2-AD22-43B7-ABF6-5B8CC753E890}" srcOrd="1" destOrd="0" presId="urn:microsoft.com/office/officeart/2005/8/layout/hierarchy1"/>
    <dgm:cxn modelId="{847087D6-FE98-4481-ADC2-D4AC38CC73A0}" type="presParOf" srcId="{7331263F-DDF0-46D6-98BE-7D0D2F2E1410}" destId="{F7D7B541-4C46-447C-AF3F-FAA171CEE2DE}" srcOrd="18" destOrd="0" presId="urn:microsoft.com/office/officeart/2005/8/layout/hierarchy1"/>
    <dgm:cxn modelId="{A0C0FAB1-C83D-485F-8263-5BBC27C5B36F}" type="presParOf" srcId="{7331263F-DDF0-46D6-98BE-7D0D2F2E1410}" destId="{18925D3D-46E1-409F-A59E-5B2DE56AE311}" srcOrd="19" destOrd="0" presId="urn:microsoft.com/office/officeart/2005/8/layout/hierarchy1"/>
    <dgm:cxn modelId="{26C40DA5-84A8-48DE-B3D1-39367D2EE81D}" type="presParOf" srcId="{18925D3D-46E1-409F-A59E-5B2DE56AE311}" destId="{BBB1433F-10A1-4380-A4CB-E78867A6E6E4}" srcOrd="0" destOrd="0" presId="urn:microsoft.com/office/officeart/2005/8/layout/hierarchy1"/>
    <dgm:cxn modelId="{1B12AFE9-86BB-41A6-AADB-DF490776F422}" type="presParOf" srcId="{BBB1433F-10A1-4380-A4CB-E78867A6E6E4}" destId="{8F0A67AB-6A5A-41B1-BECE-959DE0BAAEDE}" srcOrd="0" destOrd="0" presId="urn:microsoft.com/office/officeart/2005/8/layout/hierarchy1"/>
    <dgm:cxn modelId="{A3471F6B-E79C-47EA-B851-79004E295CFF}" type="presParOf" srcId="{BBB1433F-10A1-4380-A4CB-E78867A6E6E4}" destId="{3324E486-D001-489D-B72E-0796B0D804EF}" srcOrd="1" destOrd="0" presId="urn:microsoft.com/office/officeart/2005/8/layout/hierarchy1"/>
    <dgm:cxn modelId="{38C9F579-5FBC-45F7-AF4F-0FE0CA7EA0C4}" type="presParOf" srcId="{18925D3D-46E1-409F-A59E-5B2DE56AE311}" destId="{46387CEC-F84A-423A-A282-E9422F7E35F5}" srcOrd="1" destOrd="0" presId="urn:microsoft.com/office/officeart/2005/8/layout/hierarchy1"/>
    <dgm:cxn modelId="{E835BA5E-5F4C-4390-8E56-8C042A4EE907}" type="presParOf" srcId="{46387CEC-F84A-423A-A282-E9422F7E35F5}" destId="{DBEE4FCE-E3E4-46BA-AA85-28BD37D577FF}" srcOrd="0" destOrd="0" presId="urn:microsoft.com/office/officeart/2005/8/layout/hierarchy1"/>
    <dgm:cxn modelId="{1BABFAB3-8E97-485B-BD11-6C98A7B25E83}" type="presParOf" srcId="{46387CEC-F84A-423A-A282-E9422F7E35F5}" destId="{E5001359-5DC9-4C41-B39A-00ABDFE0AF94}" srcOrd="1" destOrd="0" presId="urn:microsoft.com/office/officeart/2005/8/layout/hierarchy1"/>
    <dgm:cxn modelId="{995B5E25-F7EC-4B23-AD0E-569100182BB1}" type="presParOf" srcId="{E5001359-5DC9-4C41-B39A-00ABDFE0AF94}" destId="{17455EA5-1CCE-4A5F-8EB1-F6A68D032A33}" srcOrd="0" destOrd="0" presId="urn:microsoft.com/office/officeart/2005/8/layout/hierarchy1"/>
    <dgm:cxn modelId="{3233194B-579E-4AFD-9A7A-F6D86F5DA675}" type="presParOf" srcId="{17455EA5-1CCE-4A5F-8EB1-F6A68D032A33}" destId="{3BF45F21-F2AC-4CAF-B82D-9D0AA1723848}" srcOrd="0" destOrd="0" presId="urn:microsoft.com/office/officeart/2005/8/layout/hierarchy1"/>
    <dgm:cxn modelId="{4C169875-F04C-4990-B6B7-E0113E6FBDFC}" type="presParOf" srcId="{17455EA5-1CCE-4A5F-8EB1-F6A68D032A33}" destId="{6385D55E-D91A-4336-8869-0D597F86508C}" srcOrd="1" destOrd="0" presId="urn:microsoft.com/office/officeart/2005/8/layout/hierarchy1"/>
    <dgm:cxn modelId="{BC2E9975-526D-43CC-BA5A-E9499C920369}" type="presParOf" srcId="{E5001359-5DC9-4C41-B39A-00ABDFE0AF94}" destId="{048AB793-45E6-4484-8676-919BF867FCAF}" srcOrd="1" destOrd="0" presId="urn:microsoft.com/office/officeart/2005/8/layout/hierarchy1"/>
    <dgm:cxn modelId="{D4889279-CCDD-44CB-B87D-9AC9D4578198}" type="presParOf" srcId="{048AB793-45E6-4484-8676-919BF867FCAF}" destId="{2D1ACF39-BC61-401B-9281-5B449FCB895A}" srcOrd="0" destOrd="0" presId="urn:microsoft.com/office/officeart/2005/8/layout/hierarchy1"/>
    <dgm:cxn modelId="{5C270104-517F-493C-9928-019EE8274EAD}" type="presParOf" srcId="{048AB793-45E6-4484-8676-919BF867FCAF}" destId="{8184A3F6-6A1C-439C-AAA8-B999F781AA45}" srcOrd="1" destOrd="0" presId="urn:microsoft.com/office/officeart/2005/8/layout/hierarchy1"/>
    <dgm:cxn modelId="{0601E7C5-87E6-4B98-AA92-1E28D2EF10A6}" type="presParOf" srcId="{8184A3F6-6A1C-439C-AAA8-B999F781AA45}" destId="{099B67B4-6512-4DA4-B8B0-43200A9F85D8}" srcOrd="0" destOrd="0" presId="urn:microsoft.com/office/officeart/2005/8/layout/hierarchy1"/>
    <dgm:cxn modelId="{D72BAD33-DAA9-43D0-8FEA-586E5C648BD4}" type="presParOf" srcId="{099B67B4-6512-4DA4-B8B0-43200A9F85D8}" destId="{914BA973-6705-4DC9-9C88-D31680F0B8C5}" srcOrd="0" destOrd="0" presId="urn:microsoft.com/office/officeart/2005/8/layout/hierarchy1"/>
    <dgm:cxn modelId="{020A3D1F-64D7-4A46-A399-4110777DBA09}" type="presParOf" srcId="{099B67B4-6512-4DA4-B8B0-43200A9F85D8}" destId="{9EE09B6D-43A7-4FF6-BDA5-08113723FA1B}" srcOrd="1" destOrd="0" presId="urn:microsoft.com/office/officeart/2005/8/layout/hierarchy1"/>
    <dgm:cxn modelId="{3F1BA27E-82E2-45D0-B3EF-EFEF974A464A}" type="presParOf" srcId="{8184A3F6-6A1C-439C-AAA8-B999F781AA45}" destId="{3B5DE8C8-020F-4097-AB5A-18EA3402CBBA}" srcOrd="1" destOrd="0" presId="urn:microsoft.com/office/officeart/2005/8/layout/hierarchy1"/>
    <dgm:cxn modelId="{E51A43A7-071E-4FFF-9BD8-50FB2DE846CB}" type="presParOf" srcId="{46387CEC-F84A-423A-A282-E9422F7E35F5}" destId="{6AC9E8E7-56A0-423C-B6B8-0FC148B21107}" srcOrd="2" destOrd="0" presId="urn:microsoft.com/office/officeart/2005/8/layout/hierarchy1"/>
    <dgm:cxn modelId="{48A4758D-0942-402E-A958-ECAD3BBF7A84}" type="presParOf" srcId="{46387CEC-F84A-423A-A282-E9422F7E35F5}" destId="{05E84983-A272-433B-8355-C2E5AFD69BBD}" srcOrd="3" destOrd="0" presId="urn:microsoft.com/office/officeart/2005/8/layout/hierarchy1"/>
    <dgm:cxn modelId="{A36622D8-9AC8-4CC3-A1F6-A52D6B961FDD}" type="presParOf" srcId="{05E84983-A272-433B-8355-C2E5AFD69BBD}" destId="{5EB4955D-C444-4982-8514-52E2B2C10B0A}" srcOrd="0" destOrd="0" presId="urn:microsoft.com/office/officeart/2005/8/layout/hierarchy1"/>
    <dgm:cxn modelId="{C439B4FC-18D6-484E-A0FA-78E1F4800FDC}" type="presParOf" srcId="{5EB4955D-C444-4982-8514-52E2B2C10B0A}" destId="{89FB9230-30C6-4170-93AA-620AE9E5D0B3}" srcOrd="0" destOrd="0" presId="urn:microsoft.com/office/officeart/2005/8/layout/hierarchy1"/>
    <dgm:cxn modelId="{BAAB069B-1809-4876-9E76-C2D2D880FE02}" type="presParOf" srcId="{5EB4955D-C444-4982-8514-52E2B2C10B0A}" destId="{4A3106DB-FCFE-4963-916F-1D34BBF89C0E}" srcOrd="1" destOrd="0" presId="urn:microsoft.com/office/officeart/2005/8/layout/hierarchy1"/>
    <dgm:cxn modelId="{4A876318-9338-4377-9A40-6DEB60E8B6C3}" type="presParOf" srcId="{05E84983-A272-433B-8355-C2E5AFD69BBD}" destId="{E2AF315B-75FF-4EE2-BEED-D9E74C3B592A}" srcOrd="1" destOrd="0" presId="urn:microsoft.com/office/officeart/2005/8/layout/hierarchy1"/>
    <dgm:cxn modelId="{D8FD2031-AC53-4BEC-8312-D88421F80641}" type="presParOf" srcId="{46387CEC-F84A-423A-A282-E9422F7E35F5}" destId="{E83D5167-028B-45A0-A8E0-E0BC840D580F}" srcOrd="4" destOrd="0" presId="urn:microsoft.com/office/officeart/2005/8/layout/hierarchy1"/>
    <dgm:cxn modelId="{B712387E-C174-421E-BC6A-FF3C7178A6DE}" type="presParOf" srcId="{46387CEC-F84A-423A-A282-E9422F7E35F5}" destId="{CF958A29-A3EE-40B2-82E2-C27C93BC1432}" srcOrd="5" destOrd="0" presId="urn:microsoft.com/office/officeart/2005/8/layout/hierarchy1"/>
    <dgm:cxn modelId="{F3300035-7FC1-4C70-B84D-7134A286AFCB}" type="presParOf" srcId="{CF958A29-A3EE-40B2-82E2-C27C93BC1432}" destId="{03D7792E-43F9-4E95-8917-F805CEE5C535}" srcOrd="0" destOrd="0" presId="urn:microsoft.com/office/officeart/2005/8/layout/hierarchy1"/>
    <dgm:cxn modelId="{71C65EDC-AD09-4E04-88E6-F4F1521B5E8B}" type="presParOf" srcId="{03D7792E-43F9-4E95-8917-F805CEE5C535}" destId="{1B88B916-62ED-4641-8B07-C41B1E455C35}" srcOrd="0" destOrd="0" presId="urn:microsoft.com/office/officeart/2005/8/layout/hierarchy1"/>
    <dgm:cxn modelId="{F22C5FD6-6B0F-42A5-98CC-FD63CD5D813F}" type="presParOf" srcId="{03D7792E-43F9-4E95-8917-F805CEE5C535}" destId="{628AD24B-90EF-4BA5-98EF-BF98A5FDEF14}" srcOrd="1" destOrd="0" presId="urn:microsoft.com/office/officeart/2005/8/layout/hierarchy1"/>
    <dgm:cxn modelId="{C8257EBC-1CDC-4757-8B5A-800A5DD8109F}" type="presParOf" srcId="{CF958A29-A3EE-40B2-82E2-C27C93BC1432}" destId="{64A6CE20-BC17-47DE-BB6D-67C6A06BD570}" srcOrd="1" destOrd="0" presId="urn:microsoft.com/office/officeart/2005/8/layout/hierarchy1"/>
    <dgm:cxn modelId="{D8D53867-D110-419E-ADED-23FC85277F18}" type="presParOf" srcId="{64A6CE20-BC17-47DE-BB6D-67C6A06BD570}" destId="{4B53D2F8-BB04-4173-B666-D525CE7484FF}" srcOrd="0" destOrd="0" presId="urn:microsoft.com/office/officeart/2005/8/layout/hierarchy1"/>
    <dgm:cxn modelId="{0DDCAFC7-4A40-4951-A6D9-145E6227DAF8}" type="presParOf" srcId="{64A6CE20-BC17-47DE-BB6D-67C6A06BD570}" destId="{795A30AC-DB6C-40CF-98CD-8FA66454EE53}" srcOrd="1" destOrd="0" presId="urn:microsoft.com/office/officeart/2005/8/layout/hierarchy1"/>
    <dgm:cxn modelId="{5735B44A-F282-44AE-BE7E-C2D4FDBECBE7}" type="presParOf" srcId="{795A30AC-DB6C-40CF-98CD-8FA66454EE53}" destId="{2C416C44-0EBE-4974-8436-1A2B0DBBD73A}" srcOrd="0" destOrd="0" presId="urn:microsoft.com/office/officeart/2005/8/layout/hierarchy1"/>
    <dgm:cxn modelId="{33CCBB0D-4417-4DCB-89F6-A45BCFF95027}" type="presParOf" srcId="{2C416C44-0EBE-4974-8436-1A2B0DBBD73A}" destId="{03BCBCB7-93E8-40A8-8874-71B2E66DC541}" srcOrd="0" destOrd="0" presId="urn:microsoft.com/office/officeart/2005/8/layout/hierarchy1"/>
    <dgm:cxn modelId="{19B04A19-ED5D-4760-9EB7-EEFBE5D62022}" type="presParOf" srcId="{2C416C44-0EBE-4974-8436-1A2B0DBBD73A}" destId="{9B51F08B-93F1-411C-A5FF-3174285FC36B}" srcOrd="1" destOrd="0" presId="urn:microsoft.com/office/officeart/2005/8/layout/hierarchy1"/>
    <dgm:cxn modelId="{320F71F1-7DCF-4517-89EA-C3D90B7A5735}" type="presParOf" srcId="{795A30AC-DB6C-40CF-98CD-8FA66454EE53}" destId="{5BCA7D35-624A-4C8F-947F-B42A4CB151B6}" srcOrd="1" destOrd="0" presId="urn:microsoft.com/office/officeart/2005/8/layout/hierarchy1"/>
    <dgm:cxn modelId="{D3CDBB2C-F5C6-46DF-909B-07BE372C9ABC}" type="presParOf" srcId="{5BCA7D35-624A-4C8F-947F-B42A4CB151B6}" destId="{4F51BF94-4A0E-4BA4-B8B3-0E0987D1D274}" srcOrd="0" destOrd="0" presId="urn:microsoft.com/office/officeart/2005/8/layout/hierarchy1"/>
    <dgm:cxn modelId="{0A6F3F9A-965F-4710-94DD-C82FDD0D5726}" type="presParOf" srcId="{5BCA7D35-624A-4C8F-947F-B42A4CB151B6}" destId="{C0D50FB9-6874-44D4-9721-9C49DD17C993}" srcOrd="1" destOrd="0" presId="urn:microsoft.com/office/officeart/2005/8/layout/hierarchy1"/>
    <dgm:cxn modelId="{4813EE00-5918-4CE7-9D17-C42F205B7A0D}" type="presParOf" srcId="{C0D50FB9-6874-44D4-9721-9C49DD17C993}" destId="{8119022C-4A7B-496E-999B-273638E12659}" srcOrd="0" destOrd="0" presId="urn:microsoft.com/office/officeart/2005/8/layout/hierarchy1"/>
    <dgm:cxn modelId="{30825941-2595-4180-BC56-6FB12D726960}" type="presParOf" srcId="{8119022C-4A7B-496E-999B-273638E12659}" destId="{FF6B1A52-152F-4DA4-94E5-68FBB77AB859}" srcOrd="0" destOrd="0" presId="urn:microsoft.com/office/officeart/2005/8/layout/hierarchy1"/>
    <dgm:cxn modelId="{66C49861-4ABB-495B-AB0D-548CFA6A7680}" type="presParOf" srcId="{8119022C-4A7B-496E-999B-273638E12659}" destId="{6B14DF5C-540C-442F-8CB1-A1BCB85F56CD}" srcOrd="1" destOrd="0" presId="urn:microsoft.com/office/officeart/2005/8/layout/hierarchy1"/>
    <dgm:cxn modelId="{58DE8186-E5D9-486B-82C1-EFC08C3F4CC0}" type="presParOf" srcId="{C0D50FB9-6874-44D4-9721-9C49DD17C993}" destId="{31B7D4E8-26CF-4F00-AF3E-01538466BB59}" srcOrd="1" destOrd="0" presId="urn:microsoft.com/office/officeart/2005/8/layout/hierarchy1"/>
    <dgm:cxn modelId="{CDDF2B4A-FEE8-420A-B88F-77096EE38632}" type="presParOf" srcId="{31B7D4E8-26CF-4F00-AF3E-01538466BB59}" destId="{A9639E34-F4B2-49DE-86D3-417C3A352790}" srcOrd="0" destOrd="0" presId="urn:microsoft.com/office/officeart/2005/8/layout/hierarchy1"/>
    <dgm:cxn modelId="{E9586CD4-E3D8-4C99-B628-E43737FB1557}" type="presParOf" srcId="{31B7D4E8-26CF-4F00-AF3E-01538466BB59}" destId="{E8D2DCE0-5E07-4FEC-B45F-E16E141D327E}" srcOrd="1" destOrd="0" presId="urn:microsoft.com/office/officeart/2005/8/layout/hierarchy1"/>
    <dgm:cxn modelId="{5A4066C7-4DE4-440D-AACF-D73FA8BCE91B}" type="presParOf" srcId="{E8D2DCE0-5E07-4FEC-B45F-E16E141D327E}" destId="{E80F982E-692E-40D4-BCDD-91B4F3C26A33}" srcOrd="0" destOrd="0" presId="urn:microsoft.com/office/officeart/2005/8/layout/hierarchy1"/>
    <dgm:cxn modelId="{E9B7E58F-8270-4ACB-9AAB-E90DA328B281}" type="presParOf" srcId="{E80F982E-692E-40D4-BCDD-91B4F3C26A33}" destId="{619984A6-30CE-4C94-97D0-31D01AFC2FFA}" srcOrd="0" destOrd="0" presId="urn:microsoft.com/office/officeart/2005/8/layout/hierarchy1"/>
    <dgm:cxn modelId="{F04D19D9-0C67-4117-9338-F3225666915F}" type="presParOf" srcId="{E80F982E-692E-40D4-BCDD-91B4F3C26A33}" destId="{487D11E3-0816-428B-8496-057A910871DD}" srcOrd="1" destOrd="0" presId="urn:microsoft.com/office/officeart/2005/8/layout/hierarchy1"/>
    <dgm:cxn modelId="{ADF16C33-2AE2-42C2-8CDA-D8DB3BB2B8ED}" type="presParOf" srcId="{E8D2DCE0-5E07-4FEC-B45F-E16E141D327E}" destId="{26E22C65-82D9-4827-9ED7-6B4BF1674064}" srcOrd="1" destOrd="0" presId="urn:microsoft.com/office/officeart/2005/8/layout/hierarchy1"/>
    <dgm:cxn modelId="{492BBC93-70D4-4A74-BFA0-2ABF1E27CBF8}" type="presParOf" srcId="{26E22C65-82D9-4827-9ED7-6B4BF1674064}" destId="{61170E56-2FF3-4DA1-91F7-3EBD9181B40B}" srcOrd="0" destOrd="0" presId="urn:microsoft.com/office/officeart/2005/8/layout/hierarchy1"/>
    <dgm:cxn modelId="{66E63B7B-F8B3-4DB4-A91F-38A5B2ECC0F5}" type="presParOf" srcId="{26E22C65-82D9-4827-9ED7-6B4BF1674064}" destId="{CF914C9D-D04C-446F-8AD9-A3F91FD6651D}" srcOrd="1" destOrd="0" presId="urn:microsoft.com/office/officeart/2005/8/layout/hierarchy1"/>
    <dgm:cxn modelId="{5E60F8DC-6A8F-4DE6-8D5B-7AEB8E9FBFC0}" type="presParOf" srcId="{CF914C9D-D04C-446F-8AD9-A3F91FD6651D}" destId="{59AC5D2F-D6AA-4E24-A1E3-B10219F49578}" srcOrd="0" destOrd="0" presId="urn:microsoft.com/office/officeart/2005/8/layout/hierarchy1"/>
    <dgm:cxn modelId="{E84F606B-D061-48D7-BF55-E1F614E8A6C9}" type="presParOf" srcId="{59AC5D2F-D6AA-4E24-A1E3-B10219F49578}" destId="{757E914A-0704-486E-86DC-34B509DC6BEB}" srcOrd="0" destOrd="0" presId="urn:microsoft.com/office/officeart/2005/8/layout/hierarchy1"/>
    <dgm:cxn modelId="{86C38208-15BE-4122-B5F4-BDD0A817FE46}" type="presParOf" srcId="{59AC5D2F-D6AA-4E24-A1E3-B10219F49578}" destId="{45A11A91-179E-408C-86E5-806BEE1B5F00}" srcOrd="1" destOrd="0" presId="urn:microsoft.com/office/officeart/2005/8/layout/hierarchy1"/>
    <dgm:cxn modelId="{1C708B40-4CDE-4570-BBEE-3DC7EA8F1D20}" type="presParOf" srcId="{CF914C9D-D04C-446F-8AD9-A3F91FD6651D}" destId="{A129C5E3-C490-49B0-A397-84AA5A76FDD2}" srcOrd="1" destOrd="0" presId="urn:microsoft.com/office/officeart/2005/8/layout/hierarchy1"/>
    <dgm:cxn modelId="{4834CDA1-95A0-4A03-9D36-915CDA058BAF}" type="presParOf" srcId="{46387CEC-F84A-423A-A282-E9422F7E35F5}" destId="{D8037346-30E6-44C2-8A0D-F852FF250F95}" srcOrd="6" destOrd="0" presId="urn:microsoft.com/office/officeart/2005/8/layout/hierarchy1"/>
    <dgm:cxn modelId="{95543E6F-726A-443A-980E-FCA65163342E}" type="presParOf" srcId="{46387CEC-F84A-423A-A282-E9422F7E35F5}" destId="{4DE951F5-0EA9-479E-BF84-71F42038C5D3}" srcOrd="7" destOrd="0" presId="urn:microsoft.com/office/officeart/2005/8/layout/hierarchy1"/>
    <dgm:cxn modelId="{E0DFD758-00F1-4301-AC35-D19B1C0AF049}" type="presParOf" srcId="{4DE951F5-0EA9-479E-BF84-71F42038C5D3}" destId="{F36CCD24-7197-4391-9800-71CCA0DDDBD7}" srcOrd="0" destOrd="0" presId="urn:microsoft.com/office/officeart/2005/8/layout/hierarchy1"/>
    <dgm:cxn modelId="{A6DA6524-CFF0-4F3F-AD44-64E3181E3FAC}" type="presParOf" srcId="{F36CCD24-7197-4391-9800-71CCA0DDDBD7}" destId="{BA920A76-B8B0-4298-BAA6-00A5F9FE443E}" srcOrd="0" destOrd="0" presId="urn:microsoft.com/office/officeart/2005/8/layout/hierarchy1"/>
    <dgm:cxn modelId="{A9B99AD5-DE2D-409F-B0C6-E37DD27DF472}" type="presParOf" srcId="{F36CCD24-7197-4391-9800-71CCA0DDDBD7}" destId="{F2D8C2F6-0E69-4267-8EEB-32D7ABA1DCB9}" srcOrd="1" destOrd="0" presId="urn:microsoft.com/office/officeart/2005/8/layout/hierarchy1"/>
    <dgm:cxn modelId="{3A63F175-9E84-433F-A136-3B7186834C67}" type="presParOf" srcId="{4DE951F5-0EA9-479E-BF84-71F42038C5D3}" destId="{44679B5E-8B9F-4F31-A4AA-3F6FEA054640}" srcOrd="1" destOrd="0" presId="urn:microsoft.com/office/officeart/2005/8/layout/hierarchy1"/>
    <dgm:cxn modelId="{01C7BB83-12F5-4103-BB49-30D7FA81076D}" type="presParOf" srcId="{7331263F-DDF0-46D6-98BE-7D0D2F2E1410}" destId="{9EAA4E51-9453-49B7-A216-A7022ED3812A}" srcOrd="20" destOrd="0" presId="urn:microsoft.com/office/officeart/2005/8/layout/hierarchy1"/>
    <dgm:cxn modelId="{557730CB-423C-4E6F-91B2-2E8949E512B7}" type="presParOf" srcId="{7331263F-DDF0-46D6-98BE-7D0D2F2E1410}" destId="{7FD722AF-DAD7-4101-8B7D-2C9A718AC10C}" srcOrd="21" destOrd="0" presId="urn:microsoft.com/office/officeart/2005/8/layout/hierarchy1"/>
    <dgm:cxn modelId="{8697C125-CFC8-4C4F-B152-88EBA37891C6}" type="presParOf" srcId="{7FD722AF-DAD7-4101-8B7D-2C9A718AC10C}" destId="{8CD32B41-AE5B-45F5-86BA-617DA7623B24}" srcOrd="0" destOrd="0" presId="urn:microsoft.com/office/officeart/2005/8/layout/hierarchy1"/>
    <dgm:cxn modelId="{64206C34-A752-4CC2-A1CF-C37E346A2A36}" type="presParOf" srcId="{8CD32B41-AE5B-45F5-86BA-617DA7623B24}" destId="{58DF4548-C972-4B8A-A916-47223F7A0D34}" srcOrd="0" destOrd="0" presId="urn:microsoft.com/office/officeart/2005/8/layout/hierarchy1"/>
    <dgm:cxn modelId="{6C9F74FA-A36E-45C0-8C53-06C3427D85E8}" type="presParOf" srcId="{8CD32B41-AE5B-45F5-86BA-617DA7623B24}" destId="{6AB0F140-4429-446D-8C76-DBD23ACE4516}" srcOrd="1" destOrd="0" presId="urn:microsoft.com/office/officeart/2005/8/layout/hierarchy1"/>
    <dgm:cxn modelId="{7C18F9E2-D03C-4CE8-A3A3-3430E7DC9F6C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noFill/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>
        <a:noFill/>
      </dgm:spPr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>
        <a:noFill/>
      </dgm:spPr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>
        <a:noFill/>
      </dgm:spPr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>
        <a:noFill/>
      </dgm:spPr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9E83AB86-B2E0-4E13-B6E3-31EC1D914F3F}" type="presOf" srcId="{1C4A56CA-6B22-4BE3-8550-1FC9686F760B}" destId="{2E57143E-E9BE-4334-9802-082487D029EA}" srcOrd="0" destOrd="0" presId="urn:microsoft.com/office/officeart/2005/8/layout/hierarchy1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02EF611C-A13C-411B-B595-E4819A297CB4}" type="presOf" srcId="{62C6EECF-8236-4661-A751-BDBC23A9CE0B}" destId="{487D11E3-0816-428B-8496-057A910871DD}" srcOrd="0" destOrd="0" presId="urn:microsoft.com/office/officeart/2005/8/layout/hierarchy1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166080C4-695C-4C0D-8D8C-A080DD62145C}" type="presOf" srcId="{A3CADDD8-16BF-4D88-8C1B-B44193D4990E}" destId="{F2D8C2F6-0E69-4267-8EEB-32D7ABA1DCB9}" srcOrd="0" destOrd="0" presId="urn:microsoft.com/office/officeart/2005/8/layout/hierarchy1"/>
    <dgm:cxn modelId="{669C6F03-2C7F-4D81-818F-46A1E4592D62}" type="presOf" srcId="{73B7B59C-0370-4603-BCD9-1B13C4666722}" destId="{9EE09B6D-43A7-4FF6-BDA5-08113723FA1B}" srcOrd="0" destOrd="0" presId="urn:microsoft.com/office/officeart/2005/8/layout/hierarchy1"/>
    <dgm:cxn modelId="{A2B8F573-D4B7-4127-BA4E-F572731B1AAE}" type="presOf" srcId="{FCFAE888-61EF-44B3-B0B6-CA0695106625}" destId="{810A7143-A127-4CA4-9EA8-FC48EA59E3CB}" srcOrd="0" destOrd="0" presId="urn:microsoft.com/office/officeart/2005/8/layout/hierarchy1"/>
    <dgm:cxn modelId="{ED91303C-28A2-4512-A377-847CA621FBA9}" type="presOf" srcId="{37CB80FB-4042-4B07-A005-19EF410B0B74}" destId="{A9639E34-F4B2-49DE-86D3-417C3A352790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EA048F20-F396-4990-850F-69300DA8563C}" type="presOf" srcId="{BF2C892A-42E9-4600-A907-52E99A80F963}" destId="{DDF03F9A-CE14-461C-90C9-F656DBC86F1A}" srcOrd="0" destOrd="0" presId="urn:microsoft.com/office/officeart/2005/8/layout/hierarchy1"/>
    <dgm:cxn modelId="{4F030F1F-3C8F-4C1B-9ECD-7072C84A350A}" type="presOf" srcId="{819AE009-9760-4FAB-8BF5-49570D7CB62F}" destId="{BE9E7BF2-0E12-4415-9D77-A13FBD81422D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8CF8E0A3-24EF-4D5A-9BF3-45A2DD3DFC2A}" type="presOf" srcId="{C54E2879-3A7A-444D-9F99-CF98438C5377}" destId="{F79AC107-23E4-421F-A670-B94658CB505F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43028442-AAA2-4E21-BFDB-2D92F5DEBEFC}" type="presOf" srcId="{D990E704-1997-4865-A6EE-2CB866D9D447}" destId="{4B53D2F8-BB04-4173-B666-D525CE7484FF}" srcOrd="0" destOrd="0" presId="urn:microsoft.com/office/officeart/2005/8/layout/hierarchy1"/>
    <dgm:cxn modelId="{F2A18E4F-C3AF-42C7-AEF6-73016ED3BC34}" type="presOf" srcId="{DA247FAB-0DA5-45FD-8EF6-C175C68F4CB1}" destId="{70F8667C-EA88-48CE-9925-88C53FDD39F1}" srcOrd="0" destOrd="0" presId="urn:microsoft.com/office/officeart/2005/8/layout/hierarchy1"/>
    <dgm:cxn modelId="{18490B12-79AF-41EC-914F-505267199CA1}" type="presOf" srcId="{09D828C0-CD7E-4CF5-A1AD-CB45CFD19B07}" destId="{F5F3CB9F-70C6-4855-8696-3D5BCABD7D66}" srcOrd="0" destOrd="0" presId="urn:microsoft.com/office/officeart/2005/8/layout/hierarchy1"/>
    <dgm:cxn modelId="{0D01A43D-B198-4519-90EE-7FA76CC74A39}" type="presOf" srcId="{C8AB35D0-3E4B-4D3A-AD83-0F3D4EEF1B39}" destId="{9B51F08B-93F1-411C-A5FF-3174285FC36B}" srcOrd="0" destOrd="0" presId="urn:microsoft.com/office/officeart/2005/8/layout/hierarchy1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F8BB5F02-5F1D-4C37-8EFC-590C555AE84D}" type="presOf" srcId="{301E61AD-CD00-4116-96F7-C4DDA1EA41C8}" destId="{ACFA98B8-BF17-401C-AD5B-8A8C65150C44}" srcOrd="0" destOrd="0" presId="urn:microsoft.com/office/officeart/2005/8/layout/hierarchy1"/>
    <dgm:cxn modelId="{C34B7084-6FF9-4BFF-BF4C-DF36B5C1A0F0}" type="presOf" srcId="{40D80C30-AF27-4D42-B9C6-FD93F6393D9D}" destId="{6AB0F140-4429-446D-8C76-DBD23ACE4516}" srcOrd="0" destOrd="0" presId="urn:microsoft.com/office/officeart/2005/8/layout/hierarchy1"/>
    <dgm:cxn modelId="{B6F935E5-2BC4-4699-9872-0BEB6D5C8330}" type="presOf" srcId="{9AB7FC2F-50A8-4888-A511-2A18F1ACA087}" destId="{F1E2F893-5881-405A-9A71-03726C2CEFEA}" srcOrd="0" destOrd="0" presId="urn:microsoft.com/office/officeart/2005/8/layout/hierarchy1"/>
    <dgm:cxn modelId="{57D34B1F-B366-4D29-8630-BE4563BD96DB}" type="presOf" srcId="{FB63E066-F823-40EB-BBB0-D21F67118DFA}" destId="{6B14DF5C-540C-442F-8CB1-A1BCB85F56CD}" srcOrd="0" destOrd="0" presId="urn:microsoft.com/office/officeart/2005/8/layout/hierarchy1"/>
    <dgm:cxn modelId="{83AB1F3C-2101-40E0-A64E-DF191212BCA2}" type="presOf" srcId="{01E1D9D4-1E3F-4A77-BC8C-BBFD0CF135A6}" destId="{D8037346-30E6-44C2-8A0D-F852FF250F95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7498D9DE-F392-454D-8244-F139EDCD1600}" type="presOf" srcId="{0D0A65E4-5ACB-4981-99E3-A8E61A9DEDBD}" destId="{7692C812-811B-478F-B478-ECBD4F0AAF45}" srcOrd="0" destOrd="0" presId="urn:microsoft.com/office/officeart/2005/8/layout/hierarchy1"/>
    <dgm:cxn modelId="{F90B52B3-40F0-4E5C-B106-DEDF734EB50C}" type="presOf" srcId="{BAE19C78-8CC8-401E-8776-BB010CFB8BC5}" destId="{52AB617D-02D8-4C2E-9840-DF8137D2DB72}" srcOrd="0" destOrd="0" presId="urn:microsoft.com/office/officeart/2005/8/layout/hierarchy1"/>
    <dgm:cxn modelId="{A09A74AF-FACE-4CD9-AD77-662CAD6C86D1}" type="presOf" srcId="{D8BE4596-3B56-4BC5-91AF-AE310FC172D1}" destId="{058F391D-F7DB-43BD-A8C8-78D2DE32FDEB}" srcOrd="0" destOrd="0" presId="urn:microsoft.com/office/officeart/2005/8/layout/hierarchy1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C50B208D-D0D7-4442-8CC9-9A09AD6D021E}" type="presOf" srcId="{6D78FC2A-2015-4BF6-A9F0-1E38B3D6D769}" destId="{E83D5167-028B-45A0-A8E0-E0BC840D580F}" srcOrd="0" destOrd="0" presId="urn:microsoft.com/office/officeart/2005/8/layout/hierarchy1"/>
    <dgm:cxn modelId="{3CBE1F09-236A-4F79-93D5-33B06EC6B6C2}" type="presOf" srcId="{DB18B931-184C-4674-8A9B-3F8CC8D7D004}" destId="{A441F7A3-F339-48A0-8BE5-8F79030999E3}" srcOrd="0" destOrd="0" presId="urn:microsoft.com/office/officeart/2005/8/layout/hierarchy1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AEA6D95B-65CC-4BD3-BAAC-03468F180E1B}" type="presOf" srcId="{E18D9025-9672-4214-B38A-41DBA89E060E}" destId="{176A226A-908F-4064-9F5C-CB0F84B6F563}" srcOrd="0" destOrd="0" presId="urn:microsoft.com/office/officeart/2005/8/layout/hierarchy1"/>
    <dgm:cxn modelId="{F6870CC2-38C1-4C98-8168-B2271472628C}" type="presOf" srcId="{239E5BCE-9B95-45D2-BC56-C6CD7B1F7081}" destId="{202203D7-C12F-4555-9198-665360C579ED}" srcOrd="0" destOrd="0" presId="urn:microsoft.com/office/officeart/2005/8/layout/hierarchy1"/>
    <dgm:cxn modelId="{FF637A73-BFB2-4FC2-9D9A-683DFB09FB0F}" type="presOf" srcId="{98724B96-D55B-4EBB-BD61-B90E0FC36733}" destId="{828F9C36-EE3D-4DB0-B74B-3DB55FDFAF46}" srcOrd="0" destOrd="0" presId="urn:microsoft.com/office/officeart/2005/8/layout/hierarchy1"/>
    <dgm:cxn modelId="{818F86DE-244D-4D9E-80DE-0E129FC66073}" type="presOf" srcId="{6391BE5D-0E44-462F-9771-12A11C52AB3D}" destId="{F7D7B541-4C46-447C-AF3F-FAA171CEE2DE}" srcOrd="0" destOrd="0" presId="urn:microsoft.com/office/officeart/2005/8/layout/hierarchy1"/>
    <dgm:cxn modelId="{4CDE572A-4677-4A85-988F-32438171BCE4}" type="presOf" srcId="{6730E709-419F-474B-B42E-C66FC770E269}" destId="{652E4B5C-1CD0-4141-A036-93857D14E6EC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28B697FC-6843-4F8D-9EE7-DEF520BACA4C}" type="presOf" srcId="{A85A7B23-FF53-4C90-8374-A6F741B19294}" destId="{99C5AD53-1847-449C-A67A-9F4B48F25256}" srcOrd="0" destOrd="0" presId="urn:microsoft.com/office/officeart/2005/8/layout/hierarchy1"/>
    <dgm:cxn modelId="{EA7463F2-FEC5-466F-9CA9-6FF10F1BE6C1}" type="presOf" srcId="{FFEABE74-E771-483D-804E-C35C0DD2D0D6}" destId="{4A3106DB-FCFE-4963-916F-1D34BBF89C0E}" srcOrd="0" destOrd="0" presId="urn:microsoft.com/office/officeart/2005/8/layout/hierarchy1"/>
    <dgm:cxn modelId="{B1375AEC-2B82-4347-8396-FE6FB0F3BA01}" type="presOf" srcId="{9A521F4D-91A4-45EB-AF54-FD36E139544D}" destId="{89D25A52-B313-48A1-BA7A-F99E1A1BCE22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1B8EC0D8-F86E-4E07-93AF-B8CF831AFDE1}" type="presOf" srcId="{C31C8F43-4ABC-4DE7-9091-489BBACDD1F4}" destId="{D8A937A1-010F-400E-ACE8-8815F707F5E1}" srcOrd="0" destOrd="0" presId="urn:microsoft.com/office/officeart/2005/8/layout/hierarchy1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A3676622-C25C-4183-9263-FA4B64A48A8F}" type="presOf" srcId="{F7836E3C-4EF4-4A08-BAE9-54CCE19E9674}" destId="{3978E808-F6DC-4CC2-911A-FD73D2526BF3}" srcOrd="0" destOrd="0" presId="urn:microsoft.com/office/officeart/2005/8/layout/hierarchy1"/>
    <dgm:cxn modelId="{5BC8FA09-4145-4690-A26C-F4DE47C60B57}" type="presOf" srcId="{B5393F71-C901-4B37-B34E-90BF392E9C3E}" destId="{F4F33E79-6FA3-42E6-95C6-A674FA9CC486}" srcOrd="0" destOrd="0" presId="urn:microsoft.com/office/officeart/2005/8/layout/hierarchy1"/>
    <dgm:cxn modelId="{7A16EEF0-2575-481D-AB90-0D31BD135C3E}" type="presOf" srcId="{DCAFEE92-79B5-4A2C-813B-C154D01020A2}" destId="{05FF5417-ECA7-4534-9EC3-16AD8FB8E209}" srcOrd="0" destOrd="0" presId="urn:microsoft.com/office/officeart/2005/8/layout/hierarchy1"/>
    <dgm:cxn modelId="{D3F556E7-3817-4470-9C2B-DA4D4AF8C676}" type="presOf" srcId="{F9D288E5-B944-4860-92CC-F1A8AB7B4ABB}" destId="{D1A80519-9AF6-4A1D-B1FF-BC01712D24D6}" srcOrd="0" destOrd="0" presId="urn:microsoft.com/office/officeart/2005/8/layout/hierarchy1"/>
    <dgm:cxn modelId="{70D799A0-2B31-4470-9672-7B60A1967CE3}" type="presOf" srcId="{B6FC60F7-8EB4-4702-A8A7-4DB90A27801F}" destId="{977A611F-34F6-4FB0-808C-E9C8E2B17264}" srcOrd="0" destOrd="0" presId="urn:microsoft.com/office/officeart/2005/8/layout/hierarchy1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2A5D0326-7F35-4E97-8DC1-8F20EDE24739}" type="presOf" srcId="{57176204-BDF9-469B-81AE-647E5BCCEF39}" destId="{63696E64-DCF0-4698-BDA2-CF240D20BC9C}" srcOrd="0" destOrd="0" presId="urn:microsoft.com/office/officeart/2005/8/layout/hierarchy1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D8E9B775-FCB6-48B9-972E-5E9CAE14BF6D}" type="presOf" srcId="{28B0008A-2086-41A2-8991-29423AC499C0}" destId="{4F51BF94-4A0E-4BA4-B8B3-0E0987D1D274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99331CEB-B803-4530-A2AA-AA59A41B1275}" type="presOf" srcId="{CB5A1F46-2322-4B2E-A5DE-3B80B8A84948}" destId="{F8B7A953-3EE1-405B-A8A7-8A1F7C29D8A9}" srcOrd="0" destOrd="0" presId="urn:microsoft.com/office/officeart/2005/8/layout/hierarchy1"/>
    <dgm:cxn modelId="{3A9E022A-B661-4217-A53C-C3250435D050}" type="presOf" srcId="{5C31BB7E-1623-462F-8B0A-209106395D5B}" destId="{6385D55E-D91A-4336-8869-0D597F86508C}" srcOrd="0" destOrd="0" presId="urn:microsoft.com/office/officeart/2005/8/layout/hierarchy1"/>
    <dgm:cxn modelId="{623B77F3-698A-4D5F-9168-0449D402AA6B}" type="presOf" srcId="{CEE81B6F-DFE6-4883-B1EE-DED83DF16DC1}" destId="{6F7CB5AC-1DF3-4115-B700-2007C37BE113}" srcOrd="0" destOrd="0" presId="urn:microsoft.com/office/officeart/2005/8/layout/hierarchy1"/>
    <dgm:cxn modelId="{AEB36834-5D28-4446-9D33-CED214332782}" type="presOf" srcId="{0F75D0ED-3184-4FFA-9D69-B0A597FA524C}" destId="{2B52F048-9613-4E14-A552-C781E9AE8CD1}" srcOrd="0" destOrd="0" presId="urn:microsoft.com/office/officeart/2005/8/layout/hierarchy1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8B33A6C0-11E7-42C7-98B6-DD2A39164A59}" type="presOf" srcId="{14BB88D0-72D0-4516-A5A9-60032C6FEC05}" destId="{145C9446-2D6F-41DA-A928-9E3A3109777A}" srcOrd="0" destOrd="0" presId="urn:microsoft.com/office/officeart/2005/8/layout/hierarchy1"/>
    <dgm:cxn modelId="{A8D7A847-CE3C-4CF1-8116-81376D80B46D}" type="presOf" srcId="{66DE8188-C371-4987-9657-9ACA7A9C9FC9}" destId="{C8876F18-BF3F-4EC6-96BE-746AFA67CD22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0EA0BDD3-F11C-4AEF-AEE3-ED0B3DD24FC1}" type="presOf" srcId="{C7676E20-4CAD-419A-BDE1-784CF3390016}" destId="{6737C4E4-7403-4A3E-9A84-283FE69C6E29}" srcOrd="0" destOrd="0" presId="urn:microsoft.com/office/officeart/2005/8/layout/hierarchy1"/>
    <dgm:cxn modelId="{81D43721-17E4-4CCE-B061-03BD37931829}" type="presOf" srcId="{B835017A-C1E6-4E00-B1B4-9D0A14900C2A}" destId="{61170E56-2FF3-4DA1-91F7-3EBD9181B40B}" srcOrd="0" destOrd="0" presId="urn:microsoft.com/office/officeart/2005/8/layout/hierarchy1"/>
    <dgm:cxn modelId="{5AB1AB34-644F-48FB-B558-3F16E2DE156C}" type="presOf" srcId="{2A7BF6D3-C163-4695-9BC7-DF5F2894E8BB}" destId="{73B9C707-C601-4F53-9051-C480D7EE945E}" srcOrd="0" destOrd="0" presId="urn:microsoft.com/office/officeart/2005/8/layout/hierarchy1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BA3CDCC6-D752-4C22-BF46-E7DD6627E782}" type="presOf" srcId="{887A4B60-92DB-4A02-BFA0-0C94F9EE7B36}" destId="{32625A92-1AA0-4433-9698-E5C159D978C5}" srcOrd="0" destOrd="0" presId="urn:microsoft.com/office/officeart/2005/8/layout/hierarchy1"/>
    <dgm:cxn modelId="{5A34CEEF-BD28-41FD-8E87-7AA9458CBC25}" type="presOf" srcId="{E38FC48C-F405-47C0-88F1-CD8A670BCAB8}" destId="{9C0B4465-F6F5-46D2-92C1-D0621394E4F4}" srcOrd="0" destOrd="0" presId="urn:microsoft.com/office/officeart/2005/8/layout/hierarchy1"/>
    <dgm:cxn modelId="{6DE47718-B889-4182-9B37-73961CA6A077}" type="presOf" srcId="{D9A35FB9-45DB-4B52-9F1E-BBEA4761867E}" destId="{59E09378-10DB-4997-8384-1DFAAF8BF9BE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C248928A-B57B-47DD-8C8A-EF0897C715C9}" type="presOf" srcId="{FE6B9BCC-3CBC-4FDC-8A91-C6FD8A1C4791}" destId="{DBEE4FCE-E3E4-46BA-AA85-28BD37D577FF}" srcOrd="0" destOrd="0" presId="urn:microsoft.com/office/officeart/2005/8/layout/hierarchy1"/>
    <dgm:cxn modelId="{A180BBB2-896F-4EF5-AD3F-9F257CB099A9}" type="presOf" srcId="{AFF51D01-9B81-45A2-9283-0E6490AEA904}" destId="{96C0EA4A-7B8F-4147-B057-5CBCF9B77E95}" srcOrd="0" destOrd="0" presId="urn:microsoft.com/office/officeart/2005/8/layout/hierarchy1"/>
    <dgm:cxn modelId="{CF6E727C-3658-465C-91C2-9FEEC3D6D030}" type="presOf" srcId="{4C6381E1-653E-4E4B-95CD-7200A20D2FD8}" destId="{63FD50D7-12F2-4D79-83E5-1FE1235202FA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AC3D5B7F-82A1-4768-83E4-972502FB37A8}" type="presOf" srcId="{6D05BD90-08C6-40F2-B42C-2026EDF65E76}" destId="{FACBE58E-7EBB-40DE-BF55-FC1ECF3A7403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D16E4F26-8FF4-4A58-9E3E-44A51A46E748}" type="presOf" srcId="{7D491EC4-8416-48F6-89DE-DC2A2F422B9A}" destId="{45A11A91-179E-408C-86E5-806BEE1B5F00}" srcOrd="0" destOrd="0" presId="urn:microsoft.com/office/officeart/2005/8/layout/hierarchy1"/>
    <dgm:cxn modelId="{D9961A4C-9168-4F8F-BA74-05418026D259}" type="presOf" srcId="{625CB779-FA17-4293-8B2C-717929FD502F}" destId="{B20F0738-F655-4286-B8A8-082FAD89E01B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00CBC18A-729C-4808-A7CC-141449CA401E}" type="presOf" srcId="{5CB7DFBE-F9C4-4F67-A4C2-419745526157}" destId="{5770EA07-8714-42DB-B230-A311C734C441}" srcOrd="0" destOrd="0" presId="urn:microsoft.com/office/officeart/2005/8/layout/hierarchy1"/>
    <dgm:cxn modelId="{812D2FBB-5125-4C1E-8AFB-F5C826B4BA6D}" type="presOf" srcId="{AB20A13D-F2A2-46E6-B65F-6656CBD4851B}" destId="{F0A1F8D9-3A7D-4E2A-96C0-36D1C8A6FE19}" srcOrd="0" destOrd="0" presId="urn:microsoft.com/office/officeart/2005/8/layout/hierarchy1"/>
    <dgm:cxn modelId="{1A011537-560B-4012-88D7-27395380C302}" type="presOf" srcId="{397E4A98-09A2-4A2C-9CEA-7147F72358BE}" destId="{2DFFEECA-3618-4983-AD90-C579850AD7E9}" srcOrd="0" destOrd="0" presId="urn:microsoft.com/office/officeart/2005/8/layout/hierarchy1"/>
    <dgm:cxn modelId="{CAB94745-D893-4E40-845A-A0453F60B8FA}" type="presOf" srcId="{FA451FC0-728E-4719-86D7-A76DD6C18908}" destId="{2D1ACF39-BC61-401B-9281-5B449FCB895A}" srcOrd="0" destOrd="0" presId="urn:microsoft.com/office/officeart/2005/8/layout/hierarchy1"/>
    <dgm:cxn modelId="{C8ED0C1C-DEAF-4CED-B5CD-19BAF369A03D}" type="presOf" srcId="{E98D78BA-E3A9-4076-A70C-2625653C0190}" destId="{D9AD2437-7C14-478A-BBA9-9BE5875ABF20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7596C1D3-4EA4-4AEC-9CFF-01571EFF91D2}" type="presOf" srcId="{CCC2B5B5-07BB-4925-B59A-EFF55EFA89CC}" destId="{948228E1-C33D-4DAC-B984-E270AB1D5664}" srcOrd="0" destOrd="0" presId="urn:microsoft.com/office/officeart/2005/8/layout/hierarchy1"/>
    <dgm:cxn modelId="{DFA4D278-2F56-4923-8DED-809996C2F1F5}" type="presOf" srcId="{2570ACAA-2633-4714-B58A-6CD472511530}" destId="{E5A15966-CED2-44B0-8D7F-A8A6180F3ED4}" srcOrd="0" destOrd="0" presId="urn:microsoft.com/office/officeart/2005/8/layout/hierarchy1"/>
    <dgm:cxn modelId="{D4E33E2D-BAE9-4130-9A3B-B23DF365D185}" type="presOf" srcId="{C1978520-9505-482F-A7EB-69B029C5168E}" destId="{96BB954A-E3DE-4E93-9618-9B0E0E7BEBE9}" srcOrd="0" destOrd="0" presId="urn:microsoft.com/office/officeart/2005/8/layout/hierarchy1"/>
    <dgm:cxn modelId="{E3F08BE5-A994-4FBF-8823-9999E1B0B491}" type="presOf" srcId="{3BEAAEDD-9476-43D7-B0D2-A6B8484BB5FC}" destId="{720815DA-8651-498D-8889-A1D501E7CC3D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42F35FF4-0705-4DC9-B165-0C25F2E9B1BB}" type="presOf" srcId="{4B45F844-99F0-4963-8252-F812047641FE}" destId="{3324E486-D001-489D-B72E-0796B0D804EF}" srcOrd="0" destOrd="0" presId="urn:microsoft.com/office/officeart/2005/8/layout/hierarchy1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31FC224E-93DF-4B77-A722-DC36A70CBF5E}" type="presOf" srcId="{33BEE06B-7988-4EF0-A2D6-6969C45B0F87}" destId="{9EAA4E51-9453-49B7-A216-A7022ED3812A}" srcOrd="0" destOrd="0" presId="urn:microsoft.com/office/officeart/2005/8/layout/hierarchy1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5461910A-1951-440D-A371-FCFAACF14097}" type="presOf" srcId="{9CB14333-8900-43FE-A922-BBA3DCCF1B04}" destId="{7570B73B-5959-490E-94B9-2AE4A57C99E7}" srcOrd="0" destOrd="0" presId="urn:microsoft.com/office/officeart/2005/8/layout/hierarchy1"/>
    <dgm:cxn modelId="{CFC3B476-183F-418E-91EB-B77C77912F10}" type="presOf" srcId="{5C30D0E7-5A01-44C5-AEEC-C0DF016EFC8D}" destId="{647A8189-D722-4D22-BC5F-0DAD429A7DB9}" srcOrd="0" destOrd="0" presId="urn:microsoft.com/office/officeart/2005/8/layout/hierarchy1"/>
    <dgm:cxn modelId="{9ED0CE74-82EE-49B9-AD00-592AD3076F2B}" type="presOf" srcId="{CA56AACA-7C44-4A9A-9DF8-BFF99499C3B7}" destId="{628AD24B-90EF-4BA5-98EF-BF98A5FDEF14}" srcOrd="0" destOrd="0" presId="urn:microsoft.com/office/officeart/2005/8/layout/hierarchy1"/>
    <dgm:cxn modelId="{82888F28-67E1-4830-A0C8-E867DA46BC26}" type="presOf" srcId="{720FAC68-5FEB-4F4D-B608-5E3E3E61DEB3}" destId="{6BB057F4-F82E-4B7F-B66B-B731C496EEA9}" srcOrd="0" destOrd="0" presId="urn:microsoft.com/office/officeart/2005/8/layout/hierarchy1"/>
    <dgm:cxn modelId="{62D2CAFC-E1C1-495B-9D9E-0766A93365FC}" type="presOf" srcId="{05197C7E-5C2A-4CDD-8DEE-4CCCAAC5BD88}" destId="{6AC9E8E7-56A0-423C-B6B8-0FC148B21107}" srcOrd="0" destOrd="0" presId="urn:microsoft.com/office/officeart/2005/8/layout/hierarchy1"/>
    <dgm:cxn modelId="{45320848-38A2-454E-BF8E-0EB70BCFCD87}" type="presOf" srcId="{887DA08B-5CED-4249-98F6-FF85884992F1}" destId="{2157A199-23AE-4AF4-9527-BE28B7CE5B5F}" srcOrd="0" destOrd="0" presId="urn:microsoft.com/office/officeart/2005/8/layout/hierarchy1"/>
    <dgm:cxn modelId="{D8E90B24-C7A1-463A-BA6F-24B320F85E91}" type="presParOf" srcId="{D9AD2437-7C14-478A-BBA9-9BE5875ABF20}" destId="{489E8165-4A2B-4203-BCC4-327A035518F5}" srcOrd="0" destOrd="0" presId="urn:microsoft.com/office/officeart/2005/8/layout/hierarchy1"/>
    <dgm:cxn modelId="{4F7AB9EB-6DF9-454C-9D10-4DC640EA1EA0}" type="presParOf" srcId="{489E8165-4A2B-4203-BCC4-327A035518F5}" destId="{8F015456-239C-4F55-8421-F31BDB3B9602}" srcOrd="0" destOrd="0" presId="urn:microsoft.com/office/officeart/2005/8/layout/hierarchy1"/>
    <dgm:cxn modelId="{0CCEE836-A58B-45A7-B412-F41D3BE2C0CE}" type="presParOf" srcId="{8F015456-239C-4F55-8421-F31BDB3B9602}" destId="{A411AF81-0ED9-4704-BF34-DA5C4E82D2F1}" srcOrd="0" destOrd="0" presId="urn:microsoft.com/office/officeart/2005/8/layout/hierarchy1"/>
    <dgm:cxn modelId="{3C149947-B79C-49BE-98A6-5B0A9F41D798}" type="presParOf" srcId="{8F015456-239C-4F55-8421-F31BDB3B9602}" destId="{A441F7A3-F339-48A0-8BE5-8F79030999E3}" srcOrd="1" destOrd="0" presId="urn:microsoft.com/office/officeart/2005/8/layout/hierarchy1"/>
    <dgm:cxn modelId="{E4D3EFC4-0715-48DE-9187-535F2CF85098}" type="presParOf" srcId="{489E8165-4A2B-4203-BCC4-327A035518F5}" destId="{7331263F-DDF0-46D6-98BE-7D0D2F2E1410}" srcOrd="1" destOrd="0" presId="urn:microsoft.com/office/officeart/2005/8/layout/hierarchy1"/>
    <dgm:cxn modelId="{978C655A-5796-43E1-BDAE-A742587A6006}" type="presParOf" srcId="{7331263F-DDF0-46D6-98BE-7D0D2F2E1410}" destId="{BE9E7BF2-0E12-4415-9D77-A13FBD81422D}" srcOrd="0" destOrd="0" presId="urn:microsoft.com/office/officeart/2005/8/layout/hierarchy1"/>
    <dgm:cxn modelId="{38047325-28E7-4362-B872-A32E02D5A8CB}" type="presParOf" srcId="{7331263F-DDF0-46D6-98BE-7D0D2F2E1410}" destId="{2BF0D090-C677-4063-9439-02A33C133103}" srcOrd="1" destOrd="0" presId="urn:microsoft.com/office/officeart/2005/8/layout/hierarchy1"/>
    <dgm:cxn modelId="{8093ADB5-BE2D-492A-B9E5-B5205FE8182F}" type="presParOf" srcId="{2BF0D090-C677-4063-9439-02A33C133103}" destId="{FE5A7041-2958-460C-82F4-FF3391B73295}" srcOrd="0" destOrd="0" presId="urn:microsoft.com/office/officeart/2005/8/layout/hierarchy1"/>
    <dgm:cxn modelId="{04C15B0F-5B3D-47DE-B027-6DF950656313}" type="presParOf" srcId="{FE5A7041-2958-460C-82F4-FF3391B73295}" destId="{FEA8239B-D5D4-443B-9BF6-A3156AEC2F8B}" srcOrd="0" destOrd="0" presId="urn:microsoft.com/office/officeart/2005/8/layout/hierarchy1"/>
    <dgm:cxn modelId="{C5A7B1D5-AD33-4000-A74D-A19ABE99D660}" type="presParOf" srcId="{FE5A7041-2958-460C-82F4-FF3391B73295}" destId="{ACFA98B8-BF17-401C-AD5B-8A8C65150C44}" srcOrd="1" destOrd="0" presId="urn:microsoft.com/office/officeart/2005/8/layout/hierarchy1"/>
    <dgm:cxn modelId="{5E6F7B5F-B1E2-4972-9BAF-364708D833C6}" type="presParOf" srcId="{2BF0D090-C677-4063-9439-02A33C133103}" destId="{2D538DE7-3F67-433F-B090-82D63D2736C8}" srcOrd="1" destOrd="0" presId="urn:microsoft.com/office/officeart/2005/8/layout/hierarchy1"/>
    <dgm:cxn modelId="{48215F8A-0368-4E98-9B46-635CA5F30C1F}" type="presParOf" srcId="{7331263F-DDF0-46D6-98BE-7D0D2F2E1410}" destId="{652E4B5C-1CD0-4141-A036-93857D14E6EC}" srcOrd="2" destOrd="0" presId="urn:microsoft.com/office/officeart/2005/8/layout/hierarchy1"/>
    <dgm:cxn modelId="{FA3BD264-2945-4178-A091-99E3D9E582F7}" type="presParOf" srcId="{7331263F-DDF0-46D6-98BE-7D0D2F2E1410}" destId="{856AEA77-B066-4203-B49F-AB2A7A1859C8}" srcOrd="3" destOrd="0" presId="urn:microsoft.com/office/officeart/2005/8/layout/hierarchy1"/>
    <dgm:cxn modelId="{811A9796-A3D4-4B82-80D6-B5239D705383}" type="presParOf" srcId="{856AEA77-B066-4203-B49F-AB2A7A1859C8}" destId="{19B4DD09-EC7C-4B5E-B4E2-7C02638488AF}" srcOrd="0" destOrd="0" presId="urn:microsoft.com/office/officeart/2005/8/layout/hierarchy1"/>
    <dgm:cxn modelId="{5D5FB317-B989-486C-B436-CE808D99B672}" type="presParOf" srcId="{19B4DD09-EC7C-4B5E-B4E2-7C02638488AF}" destId="{BA82E5F2-F9B4-4C32-8C77-8E4294F79AF1}" srcOrd="0" destOrd="0" presId="urn:microsoft.com/office/officeart/2005/8/layout/hierarchy1"/>
    <dgm:cxn modelId="{01ABD496-D6DE-4796-9620-892B95A47FD9}" type="presParOf" srcId="{19B4DD09-EC7C-4B5E-B4E2-7C02638488AF}" destId="{176A226A-908F-4064-9F5C-CB0F84B6F563}" srcOrd="1" destOrd="0" presId="urn:microsoft.com/office/officeart/2005/8/layout/hierarchy1"/>
    <dgm:cxn modelId="{32AF806B-1A1F-4F13-B448-9A116500F69A}" type="presParOf" srcId="{856AEA77-B066-4203-B49F-AB2A7A1859C8}" destId="{A91976DD-05CB-4B1F-BFA0-2D3C5A9A3AB9}" srcOrd="1" destOrd="0" presId="urn:microsoft.com/office/officeart/2005/8/layout/hierarchy1"/>
    <dgm:cxn modelId="{35ECE9EE-FE4B-4740-9341-4C189E247631}" type="presParOf" srcId="{7331263F-DDF0-46D6-98BE-7D0D2F2E1410}" destId="{DDF03F9A-CE14-461C-90C9-F656DBC86F1A}" srcOrd="4" destOrd="0" presId="urn:microsoft.com/office/officeart/2005/8/layout/hierarchy1"/>
    <dgm:cxn modelId="{A897224B-7C66-4C93-93C3-018BBED99487}" type="presParOf" srcId="{7331263F-DDF0-46D6-98BE-7D0D2F2E1410}" destId="{6AE0336E-F46D-4D28-B41C-BA7AD2CD1544}" srcOrd="5" destOrd="0" presId="urn:microsoft.com/office/officeart/2005/8/layout/hierarchy1"/>
    <dgm:cxn modelId="{63B4EF07-691C-446A-89D7-AAC064760BD7}" type="presParOf" srcId="{6AE0336E-F46D-4D28-B41C-BA7AD2CD1544}" destId="{26BDA547-CF0C-4A54-96ED-5560BD9005CB}" srcOrd="0" destOrd="0" presId="urn:microsoft.com/office/officeart/2005/8/layout/hierarchy1"/>
    <dgm:cxn modelId="{F06E1CAD-4BDC-4AA5-85D1-7D124373A244}" type="presParOf" srcId="{26BDA547-CF0C-4A54-96ED-5560BD9005CB}" destId="{C1527E4B-97B9-43C5-901C-6AF331725A97}" srcOrd="0" destOrd="0" presId="urn:microsoft.com/office/officeart/2005/8/layout/hierarchy1"/>
    <dgm:cxn modelId="{595F262B-1BE1-40D3-A564-F09BE324F344}" type="presParOf" srcId="{26BDA547-CF0C-4A54-96ED-5560BD9005CB}" destId="{63FD50D7-12F2-4D79-83E5-1FE1235202FA}" srcOrd="1" destOrd="0" presId="urn:microsoft.com/office/officeart/2005/8/layout/hierarchy1"/>
    <dgm:cxn modelId="{51FA26D3-6230-4304-AB0B-977994256881}" type="presParOf" srcId="{6AE0336E-F46D-4D28-B41C-BA7AD2CD1544}" destId="{1A06CC99-82B0-4602-84E3-1F973491A152}" srcOrd="1" destOrd="0" presId="urn:microsoft.com/office/officeart/2005/8/layout/hierarchy1"/>
    <dgm:cxn modelId="{88EFD9B8-CC30-4EC2-8A19-5EE32BA6557F}" type="presParOf" srcId="{1A06CC99-82B0-4602-84E3-1F973491A152}" destId="{977A611F-34F6-4FB0-808C-E9C8E2B17264}" srcOrd="0" destOrd="0" presId="urn:microsoft.com/office/officeart/2005/8/layout/hierarchy1"/>
    <dgm:cxn modelId="{E9C93F78-85B5-45CD-8D39-EA5141946A05}" type="presParOf" srcId="{1A06CC99-82B0-4602-84E3-1F973491A152}" destId="{2425D0C8-034A-4D8F-9950-D356F361B2E3}" srcOrd="1" destOrd="0" presId="urn:microsoft.com/office/officeart/2005/8/layout/hierarchy1"/>
    <dgm:cxn modelId="{FEC00C54-E677-4507-8E5E-B9E7195B8F94}" type="presParOf" srcId="{2425D0C8-034A-4D8F-9950-D356F361B2E3}" destId="{E13A9B55-3946-45FE-9520-92981545B0C0}" srcOrd="0" destOrd="0" presId="urn:microsoft.com/office/officeart/2005/8/layout/hierarchy1"/>
    <dgm:cxn modelId="{57B9E417-C866-4DA0-BF42-2FB6288CB3C3}" type="presParOf" srcId="{E13A9B55-3946-45FE-9520-92981545B0C0}" destId="{13252264-94D9-4284-B269-69FDF6FF0A93}" srcOrd="0" destOrd="0" presId="urn:microsoft.com/office/officeart/2005/8/layout/hierarchy1"/>
    <dgm:cxn modelId="{C4DB406F-2FB8-4381-9CCD-35A828C5CE4F}" type="presParOf" srcId="{E13A9B55-3946-45FE-9520-92981545B0C0}" destId="{89D25A52-B313-48A1-BA7A-F99E1A1BCE22}" srcOrd="1" destOrd="0" presId="urn:microsoft.com/office/officeart/2005/8/layout/hierarchy1"/>
    <dgm:cxn modelId="{2E8C49BD-1652-4467-A402-E69D8B69A44F}" type="presParOf" srcId="{2425D0C8-034A-4D8F-9950-D356F361B2E3}" destId="{81A9942A-7ED7-498C-8783-A089B5A62A59}" srcOrd="1" destOrd="0" presId="urn:microsoft.com/office/officeart/2005/8/layout/hierarchy1"/>
    <dgm:cxn modelId="{5DD9D6E5-65C2-4729-94EA-0BA3AFA4051F}" type="presParOf" srcId="{81A9942A-7ED7-498C-8783-A089B5A62A59}" destId="{E5A15966-CED2-44B0-8D7F-A8A6180F3ED4}" srcOrd="0" destOrd="0" presId="urn:microsoft.com/office/officeart/2005/8/layout/hierarchy1"/>
    <dgm:cxn modelId="{BA8B6194-BA56-4645-91E8-22F9366F0875}" type="presParOf" srcId="{81A9942A-7ED7-498C-8783-A089B5A62A59}" destId="{3C794421-7555-4268-A105-F4393171F839}" srcOrd="1" destOrd="0" presId="urn:microsoft.com/office/officeart/2005/8/layout/hierarchy1"/>
    <dgm:cxn modelId="{3C276486-773F-4AC0-98FC-1AEDC4C78721}" type="presParOf" srcId="{3C794421-7555-4268-A105-F4393171F839}" destId="{27B86D37-7669-4D64-9E5E-2B845AEC2900}" srcOrd="0" destOrd="0" presId="urn:microsoft.com/office/officeart/2005/8/layout/hierarchy1"/>
    <dgm:cxn modelId="{F8ADC1FD-4A94-4E3D-BD9C-18FC02D92705}" type="presParOf" srcId="{27B86D37-7669-4D64-9E5E-2B845AEC2900}" destId="{ED2B2F32-8E84-4CDE-8A4C-9BF772F22D5A}" srcOrd="0" destOrd="0" presId="urn:microsoft.com/office/officeart/2005/8/layout/hierarchy1"/>
    <dgm:cxn modelId="{D202F765-76ED-4B2C-93EE-B5A2DD26BC05}" type="presParOf" srcId="{27B86D37-7669-4D64-9E5E-2B845AEC2900}" destId="{96C0EA4A-7B8F-4147-B057-5CBCF9B77E95}" srcOrd="1" destOrd="0" presId="urn:microsoft.com/office/officeart/2005/8/layout/hierarchy1"/>
    <dgm:cxn modelId="{66B3DE89-ED46-43DD-BAEA-1908DFDEF359}" type="presParOf" srcId="{3C794421-7555-4268-A105-F4393171F839}" destId="{2226CD9E-49F7-4FA1-B91E-F1484316378C}" srcOrd="1" destOrd="0" presId="urn:microsoft.com/office/officeart/2005/8/layout/hierarchy1"/>
    <dgm:cxn modelId="{D7B0A701-2BD1-45C5-94A6-982076986248}" type="presParOf" srcId="{1A06CC99-82B0-4602-84E3-1F973491A152}" destId="{F8B7A953-3EE1-405B-A8A7-8A1F7C29D8A9}" srcOrd="2" destOrd="0" presId="urn:microsoft.com/office/officeart/2005/8/layout/hierarchy1"/>
    <dgm:cxn modelId="{6A15836C-8546-4F84-8B83-B7BDAB3A5233}" type="presParOf" srcId="{1A06CC99-82B0-4602-84E3-1F973491A152}" destId="{0856CEE8-3C0C-4546-8205-AA68DB1F8729}" srcOrd="3" destOrd="0" presId="urn:microsoft.com/office/officeart/2005/8/layout/hierarchy1"/>
    <dgm:cxn modelId="{9A120230-522B-41EB-BBDE-DF731D4FE2E0}" type="presParOf" srcId="{0856CEE8-3C0C-4546-8205-AA68DB1F8729}" destId="{5F82F057-067B-46D8-8E67-4317F45EB718}" srcOrd="0" destOrd="0" presId="urn:microsoft.com/office/officeart/2005/8/layout/hierarchy1"/>
    <dgm:cxn modelId="{FCCAE52E-7E2E-4C0E-A63F-AFAC0A206AA8}" type="presParOf" srcId="{5F82F057-067B-46D8-8E67-4317F45EB718}" destId="{598CAE0B-6736-488C-B906-90791414C7AF}" srcOrd="0" destOrd="0" presId="urn:microsoft.com/office/officeart/2005/8/layout/hierarchy1"/>
    <dgm:cxn modelId="{8220FFC2-66E6-4350-A4D6-7610C232E3C3}" type="presParOf" srcId="{5F82F057-067B-46D8-8E67-4317F45EB718}" destId="{F4F33E79-6FA3-42E6-95C6-A674FA9CC486}" srcOrd="1" destOrd="0" presId="urn:microsoft.com/office/officeart/2005/8/layout/hierarchy1"/>
    <dgm:cxn modelId="{8069EBA2-3C29-4163-9D4F-8E8A6393C8F5}" type="presParOf" srcId="{0856CEE8-3C0C-4546-8205-AA68DB1F8729}" destId="{26AF3BC1-D990-43D2-A6F7-FD58BC026BD5}" srcOrd="1" destOrd="0" presId="urn:microsoft.com/office/officeart/2005/8/layout/hierarchy1"/>
    <dgm:cxn modelId="{78990B9E-F4E4-4A6F-9385-17682E122511}" type="presParOf" srcId="{26AF3BC1-D990-43D2-A6F7-FD58BC026BD5}" destId="{2DFFEECA-3618-4983-AD90-C579850AD7E9}" srcOrd="0" destOrd="0" presId="urn:microsoft.com/office/officeart/2005/8/layout/hierarchy1"/>
    <dgm:cxn modelId="{1A158A9E-B16B-4A24-A598-CDC2A5895177}" type="presParOf" srcId="{26AF3BC1-D990-43D2-A6F7-FD58BC026BD5}" destId="{A2298F04-7B75-4F1D-B22B-D23F477FDA20}" srcOrd="1" destOrd="0" presId="urn:microsoft.com/office/officeart/2005/8/layout/hierarchy1"/>
    <dgm:cxn modelId="{F203790D-4E93-4D7D-A79F-169535A9876D}" type="presParOf" srcId="{A2298F04-7B75-4F1D-B22B-D23F477FDA20}" destId="{E7BC714D-3505-4883-A3ED-6C5F3F370C5C}" srcOrd="0" destOrd="0" presId="urn:microsoft.com/office/officeart/2005/8/layout/hierarchy1"/>
    <dgm:cxn modelId="{0CFD9F2E-0E68-46ED-9C87-A1064E59EDD2}" type="presParOf" srcId="{E7BC714D-3505-4883-A3ED-6C5F3F370C5C}" destId="{F6EA9286-A728-433D-8506-76FCF4E36236}" srcOrd="0" destOrd="0" presId="urn:microsoft.com/office/officeart/2005/8/layout/hierarchy1"/>
    <dgm:cxn modelId="{2547793C-B68D-444A-8B8C-8A79EC564211}" type="presParOf" srcId="{E7BC714D-3505-4883-A3ED-6C5F3F370C5C}" destId="{F5F3CB9F-70C6-4855-8696-3D5BCABD7D66}" srcOrd="1" destOrd="0" presId="urn:microsoft.com/office/officeart/2005/8/layout/hierarchy1"/>
    <dgm:cxn modelId="{87DF9136-1DFB-4BF8-A5B9-0A5E5827CC60}" type="presParOf" srcId="{A2298F04-7B75-4F1D-B22B-D23F477FDA20}" destId="{E2750D46-8211-4672-86F5-8970A2977E68}" srcOrd="1" destOrd="0" presId="urn:microsoft.com/office/officeart/2005/8/layout/hierarchy1"/>
    <dgm:cxn modelId="{0DBC25E2-574F-44AD-9CC3-370F6A7E37AB}" type="presParOf" srcId="{1A06CC99-82B0-4602-84E3-1F973491A152}" destId="{2E57143E-E9BE-4334-9802-082487D029EA}" srcOrd="4" destOrd="0" presId="urn:microsoft.com/office/officeart/2005/8/layout/hierarchy1"/>
    <dgm:cxn modelId="{3C6CB961-38B6-4DD8-960F-DB2CEAB148B8}" type="presParOf" srcId="{1A06CC99-82B0-4602-84E3-1F973491A152}" destId="{0C0DBE51-2BE5-4483-A123-7263149FE63C}" srcOrd="5" destOrd="0" presId="urn:microsoft.com/office/officeart/2005/8/layout/hierarchy1"/>
    <dgm:cxn modelId="{94072F2F-5EFE-4E96-BBC2-F1A9E52105CF}" type="presParOf" srcId="{0C0DBE51-2BE5-4483-A123-7263149FE63C}" destId="{7BC90155-B3FD-4144-B8AC-A10F2F5056A8}" srcOrd="0" destOrd="0" presId="urn:microsoft.com/office/officeart/2005/8/layout/hierarchy1"/>
    <dgm:cxn modelId="{DA182581-CDCC-48A0-9B76-4F52EDAE8D9B}" type="presParOf" srcId="{7BC90155-B3FD-4144-B8AC-A10F2F5056A8}" destId="{BDFF9FFB-B367-4748-9FBF-F57E9694E550}" srcOrd="0" destOrd="0" presId="urn:microsoft.com/office/officeart/2005/8/layout/hierarchy1"/>
    <dgm:cxn modelId="{8A74B63A-882B-41A5-8644-69864975434A}" type="presParOf" srcId="{7BC90155-B3FD-4144-B8AC-A10F2F5056A8}" destId="{C8876F18-BF3F-4EC6-96BE-746AFA67CD22}" srcOrd="1" destOrd="0" presId="urn:microsoft.com/office/officeart/2005/8/layout/hierarchy1"/>
    <dgm:cxn modelId="{5F8D622A-68AA-434B-96E7-EFD22E4088E9}" type="presParOf" srcId="{0C0DBE51-2BE5-4483-A123-7263149FE63C}" destId="{FF75F164-DF23-47AC-80A0-726F07A65E5D}" srcOrd="1" destOrd="0" presId="urn:microsoft.com/office/officeart/2005/8/layout/hierarchy1"/>
    <dgm:cxn modelId="{0DC98E6D-948B-4DB4-A8BC-A8B2D70E0597}" type="presParOf" srcId="{FF75F164-DF23-47AC-80A0-726F07A65E5D}" destId="{647A8189-D722-4D22-BC5F-0DAD429A7DB9}" srcOrd="0" destOrd="0" presId="urn:microsoft.com/office/officeart/2005/8/layout/hierarchy1"/>
    <dgm:cxn modelId="{6CEBA837-2201-4AE2-B02D-24AAF0888D6C}" type="presParOf" srcId="{FF75F164-DF23-47AC-80A0-726F07A65E5D}" destId="{F52AED1A-0DD3-4158-8B8B-3BC3F555582F}" srcOrd="1" destOrd="0" presId="urn:microsoft.com/office/officeart/2005/8/layout/hierarchy1"/>
    <dgm:cxn modelId="{6CA52F32-FC76-414C-86D5-0A8C51DBBD1C}" type="presParOf" srcId="{F52AED1A-0DD3-4158-8B8B-3BC3F555582F}" destId="{A3F05C92-8C9B-49CC-AAB9-97DF0B5E5448}" srcOrd="0" destOrd="0" presId="urn:microsoft.com/office/officeart/2005/8/layout/hierarchy1"/>
    <dgm:cxn modelId="{5B09DD8F-99F3-4557-B437-BC9C0F7627DE}" type="presParOf" srcId="{A3F05C92-8C9B-49CC-AAB9-97DF0B5E5448}" destId="{169647D1-3D79-459B-8377-B16F354560D0}" srcOrd="0" destOrd="0" presId="urn:microsoft.com/office/officeart/2005/8/layout/hierarchy1"/>
    <dgm:cxn modelId="{94A4FCCF-5D70-4D16-9430-8E5AAA7C1F04}" type="presParOf" srcId="{A3F05C92-8C9B-49CC-AAB9-97DF0B5E5448}" destId="{2157A199-23AE-4AF4-9527-BE28B7CE5B5F}" srcOrd="1" destOrd="0" presId="urn:microsoft.com/office/officeart/2005/8/layout/hierarchy1"/>
    <dgm:cxn modelId="{FC305A6C-95B9-425F-ABE0-4F7341B99837}" type="presParOf" srcId="{F52AED1A-0DD3-4158-8B8B-3BC3F555582F}" destId="{7935ACEB-03C1-4265-B872-F07A45ECB0F7}" srcOrd="1" destOrd="0" presId="urn:microsoft.com/office/officeart/2005/8/layout/hierarchy1"/>
    <dgm:cxn modelId="{08ECD564-DA62-4CB3-A81D-EE5531D8000B}" type="presParOf" srcId="{1A06CC99-82B0-4602-84E3-1F973491A152}" destId="{948228E1-C33D-4DAC-B984-E270AB1D5664}" srcOrd="6" destOrd="0" presId="urn:microsoft.com/office/officeart/2005/8/layout/hierarchy1"/>
    <dgm:cxn modelId="{EDFC28A0-219F-4D25-9636-E3E3B563BF6F}" type="presParOf" srcId="{1A06CC99-82B0-4602-84E3-1F973491A152}" destId="{FC63ADFA-DF41-4182-B021-7A05B8D11650}" srcOrd="7" destOrd="0" presId="urn:microsoft.com/office/officeart/2005/8/layout/hierarchy1"/>
    <dgm:cxn modelId="{3F2B4FA6-16A7-401C-B142-C6F752140921}" type="presParOf" srcId="{FC63ADFA-DF41-4182-B021-7A05B8D11650}" destId="{61A016A1-B33A-4670-8CEC-EF9500AE9A63}" srcOrd="0" destOrd="0" presId="urn:microsoft.com/office/officeart/2005/8/layout/hierarchy1"/>
    <dgm:cxn modelId="{BA3F28BF-8805-4487-AEDD-ABA2EF93E99E}" type="presParOf" srcId="{61A016A1-B33A-4670-8CEC-EF9500AE9A63}" destId="{25AF243F-5834-493B-ADD3-B46CBC5A96F4}" srcOrd="0" destOrd="0" presId="urn:microsoft.com/office/officeart/2005/8/layout/hierarchy1"/>
    <dgm:cxn modelId="{FBE83277-8AAC-4953-939D-DAA9843A6ADF}" type="presParOf" srcId="{61A016A1-B33A-4670-8CEC-EF9500AE9A63}" destId="{96BB954A-E3DE-4E93-9618-9B0E0E7BEBE9}" srcOrd="1" destOrd="0" presId="urn:microsoft.com/office/officeart/2005/8/layout/hierarchy1"/>
    <dgm:cxn modelId="{08FBE2B8-9785-4B5D-B091-E6262DE90ED9}" type="presParOf" srcId="{FC63ADFA-DF41-4182-B021-7A05B8D11650}" destId="{E12431E3-3C3E-4353-BAF7-CA6084A7DCF5}" srcOrd="1" destOrd="0" presId="urn:microsoft.com/office/officeart/2005/8/layout/hierarchy1"/>
    <dgm:cxn modelId="{6F57AFF4-C12D-4CFE-8B8C-A1E3746D9209}" type="presParOf" srcId="{7331263F-DDF0-46D6-98BE-7D0D2F2E1410}" destId="{73B9C707-C601-4F53-9051-C480D7EE945E}" srcOrd="6" destOrd="0" presId="urn:microsoft.com/office/officeart/2005/8/layout/hierarchy1"/>
    <dgm:cxn modelId="{86DD234A-11FB-4B94-9B92-D1B97DAAC42C}" type="presParOf" srcId="{7331263F-DDF0-46D6-98BE-7D0D2F2E1410}" destId="{3C65EDC1-71B5-4F46-8B2C-5EC76D75A9E8}" srcOrd="7" destOrd="0" presId="urn:microsoft.com/office/officeart/2005/8/layout/hierarchy1"/>
    <dgm:cxn modelId="{E8FC3319-0269-4FE5-9226-7924A6F19F68}" type="presParOf" srcId="{3C65EDC1-71B5-4F46-8B2C-5EC76D75A9E8}" destId="{C9059C79-7D1E-4DF7-BC17-423C29091240}" srcOrd="0" destOrd="0" presId="urn:microsoft.com/office/officeart/2005/8/layout/hierarchy1"/>
    <dgm:cxn modelId="{EEB20112-85B2-44D3-A4F2-12D44E2B6EEC}" type="presParOf" srcId="{C9059C79-7D1E-4DF7-BC17-423C29091240}" destId="{1E56A813-99B6-4FC4-A446-9B12B70A2244}" srcOrd="0" destOrd="0" presId="urn:microsoft.com/office/officeart/2005/8/layout/hierarchy1"/>
    <dgm:cxn modelId="{E5E14667-4D41-4C40-8A9F-D8D826CD127E}" type="presParOf" srcId="{C9059C79-7D1E-4DF7-BC17-423C29091240}" destId="{70F8667C-EA88-48CE-9925-88C53FDD39F1}" srcOrd="1" destOrd="0" presId="urn:microsoft.com/office/officeart/2005/8/layout/hierarchy1"/>
    <dgm:cxn modelId="{642C92E2-FF9F-4D79-833A-07FC95204765}" type="presParOf" srcId="{3C65EDC1-71B5-4F46-8B2C-5EC76D75A9E8}" destId="{3131420B-B896-48B3-B6CE-935F9C0862CC}" srcOrd="1" destOrd="0" presId="urn:microsoft.com/office/officeart/2005/8/layout/hierarchy1"/>
    <dgm:cxn modelId="{BC9A6B9B-7A99-448F-8636-CE753EF03BE8}" type="presParOf" srcId="{7331263F-DDF0-46D6-98BE-7D0D2F2E1410}" destId="{145C9446-2D6F-41DA-A928-9E3A3109777A}" srcOrd="8" destOrd="0" presId="urn:microsoft.com/office/officeart/2005/8/layout/hierarchy1"/>
    <dgm:cxn modelId="{4657CD92-547D-4537-B62F-97929E9D3174}" type="presParOf" srcId="{7331263F-DDF0-46D6-98BE-7D0D2F2E1410}" destId="{FBEFE99D-D54F-4DAF-9FC4-46110436E58D}" srcOrd="9" destOrd="0" presId="urn:microsoft.com/office/officeart/2005/8/layout/hierarchy1"/>
    <dgm:cxn modelId="{314C8DB0-13E8-4532-BC1F-79E4B3CF80B8}" type="presParOf" srcId="{FBEFE99D-D54F-4DAF-9FC4-46110436E58D}" destId="{FC640289-B0A3-4508-84F2-B00B66E75ACA}" srcOrd="0" destOrd="0" presId="urn:microsoft.com/office/officeart/2005/8/layout/hierarchy1"/>
    <dgm:cxn modelId="{586B77D7-99E5-4DEE-9AC0-15242A6CB27C}" type="presParOf" srcId="{FC640289-B0A3-4508-84F2-B00B66E75ACA}" destId="{2A757B8F-01A7-44EA-85B9-428B56A437E2}" srcOrd="0" destOrd="0" presId="urn:microsoft.com/office/officeart/2005/8/layout/hierarchy1"/>
    <dgm:cxn modelId="{755A0F95-6148-43CA-8DBD-755D70A4696C}" type="presParOf" srcId="{FC640289-B0A3-4508-84F2-B00B66E75ACA}" destId="{D8A937A1-010F-400E-ACE8-8815F707F5E1}" srcOrd="1" destOrd="0" presId="urn:microsoft.com/office/officeart/2005/8/layout/hierarchy1"/>
    <dgm:cxn modelId="{3E539978-156F-4B3F-A7B5-FC7E0C3B7512}" type="presParOf" srcId="{FBEFE99D-D54F-4DAF-9FC4-46110436E58D}" destId="{8C64DCD3-D43B-4DBA-A875-7BE9EBEDD2F6}" srcOrd="1" destOrd="0" presId="urn:microsoft.com/office/officeart/2005/8/layout/hierarchy1"/>
    <dgm:cxn modelId="{5913ED92-B36E-49C3-92B6-75BDA8CA1CFA}" type="presParOf" srcId="{7331263F-DDF0-46D6-98BE-7D0D2F2E1410}" destId="{D1A80519-9AF6-4A1D-B1FF-BC01712D24D6}" srcOrd="10" destOrd="0" presId="urn:microsoft.com/office/officeart/2005/8/layout/hierarchy1"/>
    <dgm:cxn modelId="{ABB662CD-3808-4415-8AAB-8DCA82673677}" type="presParOf" srcId="{7331263F-DDF0-46D6-98BE-7D0D2F2E1410}" destId="{644AB847-21DF-4E9A-86DC-2937B75DFA35}" srcOrd="11" destOrd="0" presId="urn:microsoft.com/office/officeart/2005/8/layout/hierarchy1"/>
    <dgm:cxn modelId="{3400449F-993E-4EB8-877B-BB7240FA6ECD}" type="presParOf" srcId="{644AB847-21DF-4E9A-86DC-2937B75DFA35}" destId="{DD4C71B9-99E1-4BD3-806F-959730E1B597}" srcOrd="0" destOrd="0" presId="urn:microsoft.com/office/officeart/2005/8/layout/hierarchy1"/>
    <dgm:cxn modelId="{A9123734-5DD7-46EF-8265-380219F8A92F}" type="presParOf" srcId="{DD4C71B9-99E1-4BD3-806F-959730E1B597}" destId="{F9454DCC-4053-4438-8BD0-62AD951D951B}" srcOrd="0" destOrd="0" presId="urn:microsoft.com/office/officeart/2005/8/layout/hierarchy1"/>
    <dgm:cxn modelId="{8E71290B-6FAF-4D48-A9D9-84EBDC5C0658}" type="presParOf" srcId="{DD4C71B9-99E1-4BD3-806F-959730E1B597}" destId="{6BB057F4-F82E-4B7F-B66B-B731C496EEA9}" srcOrd="1" destOrd="0" presId="urn:microsoft.com/office/officeart/2005/8/layout/hierarchy1"/>
    <dgm:cxn modelId="{FCDA772E-09C2-4F98-A5A5-FADC8FC5C9AD}" type="presParOf" srcId="{644AB847-21DF-4E9A-86DC-2937B75DFA35}" destId="{153C738B-0615-4A3B-AC6F-1C25D3E6F56E}" srcOrd="1" destOrd="0" presId="urn:microsoft.com/office/officeart/2005/8/layout/hierarchy1"/>
    <dgm:cxn modelId="{848E938D-C671-47AB-8F87-8570977DD2A0}" type="presParOf" srcId="{153C738B-0615-4A3B-AC6F-1C25D3E6F56E}" destId="{99C5AD53-1847-449C-A67A-9F4B48F25256}" srcOrd="0" destOrd="0" presId="urn:microsoft.com/office/officeart/2005/8/layout/hierarchy1"/>
    <dgm:cxn modelId="{054E5FA6-E180-4894-A44D-B94CBD5D437E}" type="presParOf" srcId="{153C738B-0615-4A3B-AC6F-1C25D3E6F56E}" destId="{3557A4A7-73A2-4594-B100-5DF36D81B39F}" srcOrd="1" destOrd="0" presId="urn:microsoft.com/office/officeart/2005/8/layout/hierarchy1"/>
    <dgm:cxn modelId="{5901AEAC-7FDC-49A2-BA2D-3FBF80BF9283}" type="presParOf" srcId="{3557A4A7-73A2-4594-B100-5DF36D81B39F}" destId="{B56FA4A7-2C9C-4452-810D-9A3BA40A5830}" srcOrd="0" destOrd="0" presId="urn:microsoft.com/office/officeart/2005/8/layout/hierarchy1"/>
    <dgm:cxn modelId="{EEAF3BF0-E364-4C39-AB4A-22B860450E6A}" type="presParOf" srcId="{B56FA4A7-2C9C-4452-810D-9A3BA40A5830}" destId="{3A99FD54-6795-41BF-A90E-72C13ED8E427}" srcOrd="0" destOrd="0" presId="urn:microsoft.com/office/officeart/2005/8/layout/hierarchy1"/>
    <dgm:cxn modelId="{A30CA334-8570-48F3-98DC-C9F9D4A0FF53}" type="presParOf" srcId="{B56FA4A7-2C9C-4452-810D-9A3BA40A5830}" destId="{52AB617D-02D8-4C2E-9840-DF8137D2DB72}" srcOrd="1" destOrd="0" presId="urn:microsoft.com/office/officeart/2005/8/layout/hierarchy1"/>
    <dgm:cxn modelId="{71CB0317-CE43-4F67-8CA2-57704B4C9358}" type="presParOf" srcId="{3557A4A7-73A2-4594-B100-5DF36D81B39F}" destId="{594E34A6-1D85-4D7A-B1E7-F0F84668E1DB}" srcOrd="1" destOrd="0" presId="urn:microsoft.com/office/officeart/2005/8/layout/hierarchy1"/>
    <dgm:cxn modelId="{37B14C6C-3C61-4D0F-A0F3-D08FFC150EF9}" type="presParOf" srcId="{594E34A6-1D85-4D7A-B1E7-F0F84668E1DB}" destId="{9C0B4465-F6F5-46D2-92C1-D0621394E4F4}" srcOrd="0" destOrd="0" presId="urn:microsoft.com/office/officeart/2005/8/layout/hierarchy1"/>
    <dgm:cxn modelId="{466345B6-9391-4737-82D9-242A64C017CA}" type="presParOf" srcId="{594E34A6-1D85-4D7A-B1E7-F0F84668E1DB}" destId="{7DF9571E-EBEF-4B3A-A02C-9AD1B90DF0CB}" srcOrd="1" destOrd="0" presId="urn:microsoft.com/office/officeart/2005/8/layout/hierarchy1"/>
    <dgm:cxn modelId="{BCCA09A0-0026-48BD-9147-96EB6A304250}" type="presParOf" srcId="{7DF9571E-EBEF-4B3A-A02C-9AD1B90DF0CB}" destId="{D7152689-1C7B-473C-B9A9-DFEED197FC70}" srcOrd="0" destOrd="0" presId="urn:microsoft.com/office/officeart/2005/8/layout/hierarchy1"/>
    <dgm:cxn modelId="{D5744696-CF8D-47A0-AFC7-C11915818229}" type="presParOf" srcId="{D7152689-1C7B-473C-B9A9-DFEED197FC70}" destId="{BA53A66B-4C2F-4B72-A12F-677D85A91545}" srcOrd="0" destOrd="0" presId="urn:microsoft.com/office/officeart/2005/8/layout/hierarchy1"/>
    <dgm:cxn modelId="{02A9F684-4D97-4489-9ABE-5BABB0DB0646}" type="presParOf" srcId="{D7152689-1C7B-473C-B9A9-DFEED197FC70}" destId="{5770EA07-8714-42DB-B230-A311C734C441}" srcOrd="1" destOrd="0" presId="urn:microsoft.com/office/officeart/2005/8/layout/hierarchy1"/>
    <dgm:cxn modelId="{B0BB13DD-1065-4BD1-BE51-313BD76510E9}" type="presParOf" srcId="{7DF9571E-EBEF-4B3A-A02C-9AD1B90DF0CB}" destId="{B35F5DEB-9566-40BE-B3B9-FF592BAC3BBA}" srcOrd="1" destOrd="0" presId="urn:microsoft.com/office/officeart/2005/8/layout/hierarchy1"/>
    <dgm:cxn modelId="{A1D2FF31-760A-4D71-A5B7-8E66B755C2E3}" type="presParOf" srcId="{153C738B-0615-4A3B-AC6F-1C25D3E6F56E}" destId="{05FF5417-ECA7-4534-9EC3-16AD8FB8E209}" srcOrd="2" destOrd="0" presId="urn:microsoft.com/office/officeart/2005/8/layout/hierarchy1"/>
    <dgm:cxn modelId="{53CF3C36-2C89-4871-82D9-E0FEDD5F957C}" type="presParOf" srcId="{153C738B-0615-4A3B-AC6F-1C25D3E6F56E}" destId="{AA11115B-47CF-4D67-865E-E850E8B9A435}" srcOrd="3" destOrd="0" presId="urn:microsoft.com/office/officeart/2005/8/layout/hierarchy1"/>
    <dgm:cxn modelId="{576806DE-B608-4D5E-974E-632D5E993EE4}" type="presParOf" srcId="{AA11115B-47CF-4D67-865E-E850E8B9A435}" destId="{82DEBE5F-A984-4FB6-839D-E208C769FE59}" srcOrd="0" destOrd="0" presId="urn:microsoft.com/office/officeart/2005/8/layout/hierarchy1"/>
    <dgm:cxn modelId="{500CB8A4-5F54-48F4-BB8E-B41F668BFAF2}" type="presParOf" srcId="{82DEBE5F-A984-4FB6-839D-E208C769FE59}" destId="{64413A3C-B8F2-4386-BAE2-B938DDCBFF52}" srcOrd="0" destOrd="0" presId="urn:microsoft.com/office/officeart/2005/8/layout/hierarchy1"/>
    <dgm:cxn modelId="{A55DB9D8-7E26-47A2-85FF-63ADBE7EC485}" type="presParOf" srcId="{82DEBE5F-A984-4FB6-839D-E208C769FE59}" destId="{6F7CB5AC-1DF3-4115-B700-2007C37BE113}" srcOrd="1" destOrd="0" presId="urn:microsoft.com/office/officeart/2005/8/layout/hierarchy1"/>
    <dgm:cxn modelId="{9B283F83-1F69-476B-AA86-6409C3A44CC1}" type="presParOf" srcId="{AA11115B-47CF-4D67-865E-E850E8B9A435}" destId="{A7A0CE75-EED4-41C5-8555-E9C34A73F658}" srcOrd="1" destOrd="0" presId="urn:microsoft.com/office/officeart/2005/8/layout/hierarchy1"/>
    <dgm:cxn modelId="{4013EA70-9DD6-4126-8FDA-22121B409EDD}" type="presParOf" srcId="{153C738B-0615-4A3B-AC6F-1C25D3E6F56E}" destId="{058F391D-F7DB-43BD-A8C8-78D2DE32FDEB}" srcOrd="4" destOrd="0" presId="urn:microsoft.com/office/officeart/2005/8/layout/hierarchy1"/>
    <dgm:cxn modelId="{C9D28370-77C4-4198-A310-4BE96A21209F}" type="presParOf" srcId="{153C738B-0615-4A3B-AC6F-1C25D3E6F56E}" destId="{9052136A-7165-4D17-9251-FF9317B6FAF0}" srcOrd="5" destOrd="0" presId="urn:microsoft.com/office/officeart/2005/8/layout/hierarchy1"/>
    <dgm:cxn modelId="{35D5958D-9A57-41BC-B303-8C1A1F969FAD}" type="presParOf" srcId="{9052136A-7165-4D17-9251-FF9317B6FAF0}" destId="{596DBE24-63BD-4392-AFBE-6DFE2893E945}" srcOrd="0" destOrd="0" presId="urn:microsoft.com/office/officeart/2005/8/layout/hierarchy1"/>
    <dgm:cxn modelId="{6FD083D6-146C-4369-8CD2-AF8A21F5DBE7}" type="presParOf" srcId="{596DBE24-63BD-4392-AFBE-6DFE2893E945}" destId="{CA8CC641-E5BE-4E31-9A1C-CB6B80359954}" srcOrd="0" destOrd="0" presId="urn:microsoft.com/office/officeart/2005/8/layout/hierarchy1"/>
    <dgm:cxn modelId="{27DBF3BD-87D3-4C9D-AC86-056C1BDA7386}" type="presParOf" srcId="{596DBE24-63BD-4392-AFBE-6DFE2893E945}" destId="{7692C812-811B-478F-B478-ECBD4F0AAF45}" srcOrd="1" destOrd="0" presId="urn:microsoft.com/office/officeart/2005/8/layout/hierarchy1"/>
    <dgm:cxn modelId="{59FDF0E9-E2BD-460E-8B6B-D436EB9E5F6F}" type="presParOf" srcId="{9052136A-7165-4D17-9251-FF9317B6FAF0}" destId="{B1F586A0-49E8-4C4C-B2B1-BB73A5D71973}" srcOrd="1" destOrd="0" presId="urn:microsoft.com/office/officeart/2005/8/layout/hierarchy1"/>
    <dgm:cxn modelId="{50BA0380-613F-4478-891F-37B66051FB02}" type="presParOf" srcId="{B1F586A0-49E8-4C4C-B2B1-BB73A5D71973}" destId="{FACBE58E-7EBB-40DE-BF55-FC1ECF3A7403}" srcOrd="0" destOrd="0" presId="urn:microsoft.com/office/officeart/2005/8/layout/hierarchy1"/>
    <dgm:cxn modelId="{56070ADC-3813-45BC-A1D3-39C56F48DD9E}" type="presParOf" srcId="{B1F586A0-49E8-4C4C-B2B1-BB73A5D71973}" destId="{188FA71E-9DAB-4AF1-9804-C56E3D8CF107}" srcOrd="1" destOrd="0" presId="urn:microsoft.com/office/officeart/2005/8/layout/hierarchy1"/>
    <dgm:cxn modelId="{5EE92C8F-5F7B-4D17-8D31-573E446B18C6}" type="presParOf" srcId="{188FA71E-9DAB-4AF1-9804-C56E3D8CF107}" destId="{F01EDA83-812D-4504-9F15-C5841A00E6B1}" srcOrd="0" destOrd="0" presId="urn:microsoft.com/office/officeart/2005/8/layout/hierarchy1"/>
    <dgm:cxn modelId="{CC3EBB44-48F9-490A-B72D-95275D561BA6}" type="presParOf" srcId="{F01EDA83-812D-4504-9F15-C5841A00E6B1}" destId="{13CCE143-B107-41FC-9C95-D6E269515E6B}" srcOrd="0" destOrd="0" presId="urn:microsoft.com/office/officeart/2005/8/layout/hierarchy1"/>
    <dgm:cxn modelId="{30260FA8-C21B-41F6-8323-E7A5013FB9D2}" type="presParOf" srcId="{F01EDA83-812D-4504-9F15-C5841A00E6B1}" destId="{F79AC107-23E4-421F-A670-B94658CB505F}" srcOrd="1" destOrd="0" presId="urn:microsoft.com/office/officeart/2005/8/layout/hierarchy1"/>
    <dgm:cxn modelId="{FBD85AA3-E69D-499F-A0E7-C648EEBB71F3}" type="presParOf" srcId="{188FA71E-9DAB-4AF1-9804-C56E3D8CF107}" destId="{5A604E44-752D-46EB-8520-58C3D2E5799B}" srcOrd="1" destOrd="0" presId="urn:microsoft.com/office/officeart/2005/8/layout/hierarchy1"/>
    <dgm:cxn modelId="{731CB608-BB42-41DE-947B-CD62651C6682}" type="presParOf" srcId="{5A604E44-752D-46EB-8520-58C3D2E5799B}" destId="{F0A1F8D9-3A7D-4E2A-96C0-36D1C8A6FE19}" srcOrd="0" destOrd="0" presId="urn:microsoft.com/office/officeart/2005/8/layout/hierarchy1"/>
    <dgm:cxn modelId="{C5E502B3-483F-4FC3-9865-EC81889280E3}" type="presParOf" srcId="{5A604E44-752D-46EB-8520-58C3D2E5799B}" destId="{185BBFB5-1D5E-4044-B736-DD171B2318AD}" srcOrd="1" destOrd="0" presId="urn:microsoft.com/office/officeart/2005/8/layout/hierarchy1"/>
    <dgm:cxn modelId="{B07965B4-6377-49AD-8612-E5AE0EEC3826}" type="presParOf" srcId="{185BBFB5-1D5E-4044-B736-DD171B2318AD}" destId="{21966637-98D1-48D5-B5A8-2F682966F5E5}" srcOrd="0" destOrd="0" presId="urn:microsoft.com/office/officeart/2005/8/layout/hierarchy1"/>
    <dgm:cxn modelId="{23D69399-BE30-44B4-AC14-4C8E88A2D0EB}" type="presParOf" srcId="{21966637-98D1-48D5-B5A8-2F682966F5E5}" destId="{D8836843-B50A-4CD5-B583-A1D72187045A}" srcOrd="0" destOrd="0" presId="urn:microsoft.com/office/officeart/2005/8/layout/hierarchy1"/>
    <dgm:cxn modelId="{694AB602-0135-4E54-991E-01B32D531400}" type="presParOf" srcId="{21966637-98D1-48D5-B5A8-2F682966F5E5}" destId="{63696E64-DCF0-4698-BDA2-CF240D20BC9C}" srcOrd="1" destOrd="0" presId="urn:microsoft.com/office/officeart/2005/8/layout/hierarchy1"/>
    <dgm:cxn modelId="{BC7EF71F-3F04-40D1-94CC-ED46FAF9387E}" type="presParOf" srcId="{185BBFB5-1D5E-4044-B736-DD171B2318AD}" destId="{1EE87E00-8841-425C-8D81-7EA602FFE17D}" srcOrd="1" destOrd="0" presId="urn:microsoft.com/office/officeart/2005/8/layout/hierarchy1"/>
    <dgm:cxn modelId="{62108666-04EB-4BCC-93B9-7A9408D77AE1}" type="presParOf" srcId="{1EE87E00-8841-425C-8D81-7EA602FFE17D}" destId="{720815DA-8651-498D-8889-A1D501E7CC3D}" srcOrd="0" destOrd="0" presId="urn:microsoft.com/office/officeart/2005/8/layout/hierarchy1"/>
    <dgm:cxn modelId="{8963E6A1-2927-4A56-AA18-0B6CCA3CE161}" type="presParOf" srcId="{1EE87E00-8841-425C-8D81-7EA602FFE17D}" destId="{97FFFD21-DF3A-4D4D-95F8-3AD871C1E1D9}" srcOrd="1" destOrd="0" presId="urn:microsoft.com/office/officeart/2005/8/layout/hierarchy1"/>
    <dgm:cxn modelId="{8E106F10-4F8F-468C-9C9E-35D8F435EADF}" type="presParOf" srcId="{97FFFD21-DF3A-4D4D-95F8-3AD871C1E1D9}" destId="{C3358ABA-09A2-448F-8C69-1D10548A42D8}" srcOrd="0" destOrd="0" presId="urn:microsoft.com/office/officeart/2005/8/layout/hierarchy1"/>
    <dgm:cxn modelId="{0B5B4943-164A-4FEA-8B11-DFD0F6D18999}" type="presParOf" srcId="{C3358ABA-09A2-448F-8C69-1D10548A42D8}" destId="{3E959CF7-15C2-4A1B-9685-88EB2270DB7C}" srcOrd="0" destOrd="0" presId="urn:microsoft.com/office/officeart/2005/8/layout/hierarchy1"/>
    <dgm:cxn modelId="{C41A912A-6AB1-483D-85F6-44AE204729BF}" type="presParOf" srcId="{C3358ABA-09A2-448F-8C69-1D10548A42D8}" destId="{6737C4E4-7403-4A3E-9A84-283FE69C6E29}" srcOrd="1" destOrd="0" presId="urn:microsoft.com/office/officeart/2005/8/layout/hierarchy1"/>
    <dgm:cxn modelId="{1CFCD444-20B4-41FD-8349-E72843EF8B69}" type="presParOf" srcId="{97FFFD21-DF3A-4D4D-95F8-3AD871C1E1D9}" destId="{505D2720-1E1F-426B-A34D-59BF7406FDFD}" srcOrd="1" destOrd="0" presId="urn:microsoft.com/office/officeart/2005/8/layout/hierarchy1"/>
    <dgm:cxn modelId="{07737604-489F-4FD4-9FB9-33682F1E83C3}" type="presParOf" srcId="{505D2720-1E1F-426B-A34D-59BF7406FDFD}" destId="{F1E2F893-5881-405A-9A71-03726C2CEFEA}" srcOrd="0" destOrd="0" presId="urn:microsoft.com/office/officeart/2005/8/layout/hierarchy1"/>
    <dgm:cxn modelId="{74DF6E3D-0E35-4421-AF1E-699D40F0CD5F}" type="presParOf" srcId="{505D2720-1E1F-426B-A34D-59BF7406FDFD}" destId="{9EBBFE66-8F42-487A-9C23-5AA8C381EE02}" srcOrd="1" destOrd="0" presId="urn:microsoft.com/office/officeart/2005/8/layout/hierarchy1"/>
    <dgm:cxn modelId="{26F755AB-CB1D-4B3B-85D2-437934F11446}" type="presParOf" srcId="{9EBBFE66-8F42-487A-9C23-5AA8C381EE02}" destId="{8871043E-0012-479A-8183-BE296E8AD380}" srcOrd="0" destOrd="0" presId="urn:microsoft.com/office/officeart/2005/8/layout/hierarchy1"/>
    <dgm:cxn modelId="{DEFFC190-5D50-405E-9FE7-21203BF02B65}" type="presParOf" srcId="{8871043E-0012-479A-8183-BE296E8AD380}" destId="{02C8DF0B-B70A-48AF-80E2-6881D351716E}" srcOrd="0" destOrd="0" presId="urn:microsoft.com/office/officeart/2005/8/layout/hierarchy1"/>
    <dgm:cxn modelId="{D80D1A94-62E0-4D22-AB4E-2E8FE73ED384}" type="presParOf" srcId="{8871043E-0012-479A-8183-BE296E8AD380}" destId="{7570B73B-5959-490E-94B9-2AE4A57C99E7}" srcOrd="1" destOrd="0" presId="urn:microsoft.com/office/officeart/2005/8/layout/hierarchy1"/>
    <dgm:cxn modelId="{E9EE2B6E-987E-4F75-AA9B-9E70BAD953E5}" type="presParOf" srcId="{9EBBFE66-8F42-487A-9C23-5AA8C381EE02}" destId="{9612F6FB-9EC0-4C83-9F5F-B8EF1DCAC93F}" srcOrd="1" destOrd="0" presId="urn:microsoft.com/office/officeart/2005/8/layout/hierarchy1"/>
    <dgm:cxn modelId="{A4C6652F-1E1E-4833-B327-61FDFB20F394}" type="presParOf" srcId="{153C738B-0615-4A3B-AC6F-1C25D3E6F56E}" destId="{2B52F048-9613-4E14-A552-C781E9AE8CD1}" srcOrd="6" destOrd="0" presId="urn:microsoft.com/office/officeart/2005/8/layout/hierarchy1"/>
    <dgm:cxn modelId="{65AA743F-DCD7-4150-87B7-ED373E3D8989}" type="presParOf" srcId="{153C738B-0615-4A3B-AC6F-1C25D3E6F56E}" destId="{BA4DD334-1A2F-4E31-B871-054177E3BE9E}" srcOrd="7" destOrd="0" presId="urn:microsoft.com/office/officeart/2005/8/layout/hierarchy1"/>
    <dgm:cxn modelId="{3171E6C7-5F79-4481-BF0B-9D4283117C30}" type="presParOf" srcId="{BA4DD334-1A2F-4E31-B871-054177E3BE9E}" destId="{8485667E-EB71-4E7D-9FF0-458983F7C391}" srcOrd="0" destOrd="0" presId="urn:microsoft.com/office/officeart/2005/8/layout/hierarchy1"/>
    <dgm:cxn modelId="{EFAEA810-4E39-46B8-BE30-60AA77A0E531}" type="presParOf" srcId="{8485667E-EB71-4E7D-9FF0-458983F7C391}" destId="{551000D9-9763-4A18-A28C-D3F28CD15AD1}" srcOrd="0" destOrd="0" presId="urn:microsoft.com/office/officeart/2005/8/layout/hierarchy1"/>
    <dgm:cxn modelId="{FDCF9F73-EFC0-4F7D-B82A-9FF7A615B08D}" type="presParOf" srcId="{8485667E-EB71-4E7D-9FF0-458983F7C391}" destId="{810A7143-A127-4CA4-9EA8-FC48EA59E3CB}" srcOrd="1" destOrd="0" presId="urn:microsoft.com/office/officeart/2005/8/layout/hierarchy1"/>
    <dgm:cxn modelId="{77CBAB16-2A3E-4EB8-A809-AE4DCBDD7E8D}" type="presParOf" srcId="{BA4DD334-1A2F-4E31-B871-054177E3BE9E}" destId="{83291B9A-CF74-4253-889B-40E4D3329DE0}" srcOrd="1" destOrd="0" presId="urn:microsoft.com/office/officeart/2005/8/layout/hierarchy1"/>
    <dgm:cxn modelId="{3EBF703E-84B9-4A63-B06A-5DA9BDE4F6B1}" type="presParOf" srcId="{7331263F-DDF0-46D6-98BE-7D0D2F2E1410}" destId="{3978E808-F6DC-4CC2-911A-FD73D2526BF3}" srcOrd="12" destOrd="0" presId="urn:microsoft.com/office/officeart/2005/8/layout/hierarchy1"/>
    <dgm:cxn modelId="{EE62D87D-DC62-4247-B00E-454D28EFC5CD}" type="presParOf" srcId="{7331263F-DDF0-46D6-98BE-7D0D2F2E1410}" destId="{E47DE17A-A5B8-4484-A518-855ECC720FA1}" srcOrd="13" destOrd="0" presId="urn:microsoft.com/office/officeart/2005/8/layout/hierarchy1"/>
    <dgm:cxn modelId="{0ED9673D-68F5-4F67-97FD-1367D163B9C1}" type="presParOf" srcId="{E47DE17A-A5B8-4484-A518-855ECC720FA1}" destId="{02FC12E1-C8CD-47F3-9B14-6BBBF85DCA4B}" srcOrd="0" destOrd="0" presId="urn:microsoft.com/office/officeart/2005/8/layout/hierarchy1"/>
    <dgm:cxn modelId="{A3318C6F-9C87-4C8D-95AE-B364D232ED35}" type="presParOf" srcId="{02FC12E1-C8CD-47F3-9B14-6BBBF85DCA4B}" destId="{C1512F3A-E2C1-43BB-80AD-5F820C504C7B}" srcOrd="0" destOrd="0" presId="urn:microsoft.com/office/officeart/2005/8/layout/hierarchy1"/>
    <dgm:cxn modelId="{3CF20C84-E06E-4058-A9DF-AE01C5322716}" type="presParOf" srcId="{02FC12E1-C8CD-47F3-9B14-6BBBF85DCA4B}" destId="{828F9C36-EE3D-4DB0-B74B-3DB55FDFAF46}" srcOrd="1" destOrd="0" presId="urn:microsoft.com/office/officeart/2005/8/layout/hierarchy1"/>
    <dgm:cxn modelId="{BE5B9390-E74F-465D-947C-E7ECE4D31B36}" type="presParOf" srcId="{E47DE17A-A5B8-4484-A518-855ECC720FA1}" destId="{13F1F726-F46D-4600-A1A2-733ADF307322}" srcOrd="1" destOrd="0" presId="urn:microsoft.com/office/officeart/2005/8/layout/hierarchy1"/>
    <dgm:cxn modelId="{2C8B26D0-EDE4-4997-9954-ADCA588B1B5D}" type="presParOf" srcId="{7331263F-DDF0-46D6-98BE-7D0D2F2E1410}" destId="{59E09378-10DB-4997-8384-1DFAAF8BF9BE}" srcOrd="14" destOrd="0" presId="urn:microsoft.com/office/officeart/2005/8/layout/hierarchy1"/>
    <dgm:cxn modelId="{052C88F4-6AD5-4168-A95B-83C3BA246AEF}" type="presParOf" srcId="{7331263F-DDF0-46D6-98BE-7D0D2F2E1410}" destId="{CB2436D9-6E08-4DA2-AAC5-01C85DD2D18D}" srcOrd="15" destOrd="0" presId="urn:microsoft.com/office/officeart/2005/8/layout/hierarchy1"/>
    <dgm:cxn modelId="{B7490E17-D644-4966-8DEE-98305BDA3F13}" type="presParOf" srcId="{CB2436D9-6E08-4DA2-AAC5-01C85DD2D18D}" destId="{9EA4F30B-AD6B-4D1D-A08A-D9B3F93F9159}" srcOrd="0" destOrd="0" presId="urn:microsoft.com/office/officeart/2005/8/layout/hierarchy1"/>
    <dgm:cxn modelId="{D3C282CD-CC30-405F-AC3C-87455B74C374}" type="presParOf" srcId="{9EA4F30B-AD6B-4D1D-A08A-D9B3F93F9159}" destId="{9376A989-0BC3-4F1B-A97F-CCDF400E4350}" srcOrd="0" destOrd="0" presId="urn:microsoft.com/office/officeart/2005/8/layout/hierarchy1"/>
    <dgm:cxn modelId="{14030CBD-47B3-4B40-B8EB-4F922B4378E7}" type="presParOf" srcId="{9EA4F30B-AD6B-4D1D-A08A-D9B3F93F9159}" destId="{202203D7-C12F-4555-9198-665360C579ED}" srcOrd="1" destOrd="0" presId="urn:microsoft.com/office/officeart/2005/8/layout/hierarchy1"/>
    <dgm:cxn modelId="{B9C7F000-F8DE-48E9-8B41-CF73A8277E3B}" type="presParOf" srcId="{CB2436D9-6E08-4DA2-AAC5-01C85DD2D18D}" destId="{52AC5FED-43D0-4102-9FD4-6FAE97B156B9}" srcOrd="1" destOrd="0" presId="urn:microsoft.com/office/officeart/2005/8/layout/hierarchy1"/>
    <dgm:cxn modelId="{FC953725-B2F7-4BE3-8367-FFDD71176119}" type="presParOf" srcId="{7331263F-DDF0-46D6-98BE-7D0D2F2E1410}" destId="{32625A92-1AA0-4433-9698-E5C159D978C5}" srcOrd="16" destOrd="0" presId="urn:microsoft.com/office/officeart/2005/8/layout/hierarchy1"/>
    <dgm:cxn modelId="{AC1BFFA0-2694-430C-ACFD-857C6159019F}" type="presParOf" srcId="{7331263F-DDF0-46D6-98BE-7D0D2F2E1410}" destId="{46638525-84C6-4659-9D1F-9815456ED7DD}" srcOrd="17" destOrd="0" presId="urn:microsoft.com/office/officeart/2005/8/layout/hierarchy1"/>
    <dgm:cxn modelId="{1296BB00-2BAF-4ED6-8F66-E1457C0E0CE8}" type="presParOf" srcId="{46638525-84C6-4659-9D1F-9815456ED7DD}" destId="{03DA5614-B9C8-4235-A19F-211D02B2E5C2}" srcOrd="0" destOrd="0" presId="urn:microsoft.com/office/officeart/2005/8/layout/hierarchy1"/>
    <dgm:cxn modelId="{4D80C985-7DC9-4398-8B35-0AF4D5E2F600}" type="presParOf" srcId="{03DA5614-B9C8-4235-A19F-211D02B2E5C2}" destId="{D4B22369-9F8E-4B04-898A-626956052791}" srcOrd="0" destOrd="0" presId="urn:microsoft.com/office/officeart/2005/8/layout/hierarchy1"/>
    <dgm:cxn modelId="{3662CF69-BD1F-4558-9BA3-0E2F9BEB0F88}" type="presParOf" srcId="{03DA5614-B9C8-4235-A19F-211D02B2E5C2}" destId="{B20F0738-F655-4286-B8A8-082FAD89E01B}" srcOrd="1" destOrd="0" presId="urn:microsoft.com/office/officeart/2005/8/layout/hierarchy1"/>
    <dgm:cxn modelId="{075244FF-CF7D-4252-AEC2-DB0F585FD011}" type="presParOf" srcId="{46638525-84C6-4659-9D1F-9815456ED7DD}" destId="{54689FC2-AD22-43B7-ABF6-5B8CC753E890}" srcOrd="1" destOrd="0" presId="urn:microsoft.com/office/officeart/2005/8/layout/hierarchy1"/>
    <dgm:cxn modelId="{3B3CF606-DF71-4554-BD5C-37B16380CD79}" type="presParOf" srcId="{7331263F-DDF0-46D6-98BE-7D0D2F2E1410}" destId="{F7D7B541-4C46-447C-AF3F-FAA171CEE2DE}" srcOrd="18" destOrd="0" presId="urn:microsoft.com/office/officeart/2005/8/layout/hierarchy1"/>
    <dgm:cxn modelId="{D1D1D0FC-E1D3-449D-8AA3-9B6A5FC26A2F}" type="presParOf" srcId="{7331263F-DDF0-46D6-98BE-7D0D2F2E1410}" destId="{18925D3D-46E1-409F-A59E-5B2DE56AE311}" srcOrd="19" destOrd="0" presId="urn:microsoft.com/office/officeart/2005/8/layout/hierarchy1"/>
    <dgm:cxn modelId="{ED26740C-F316-422D-9806-DC78746FF92D}" type="presParOf" srcId="{18925D3D-46E1-409F-A59E-5B2DE56AE311}" destId="{BBB1433F-10A1-4380-A4CB-E78867A6E6E4}" srcOrd="0" destOrd="0" presId="urn:microsoft.com/office/officeart/2005/8/layout/hierarchy1"/>
    <dgm:cxn modelId="{68B2ED65-EEA6-48A6-857E-08C6EC8D2307}" type="presParOf" srcId="{BBB1433F-10A1-4380-A4CB-E78867A6E6E4}" destId="{8F0A67AB-6A5A-41B1-BECE-959DE0BAAEDE}" srcOrd="0" destOrd="0" presId="urn:microsoft.com/office/officeart/2005/8/layout/hierarchy1"/>
    <dgm:cxn modelId="{59E1DCCD-7F1E-46CB-A0A3-1FECE6E1BDC1}" type="presParOf" srcId="{BBB1433F-10A1-4380-A4CB-E78867A6E6E4}" destId="{3324E486-D001-489D-B72E-0796B0D804EF}" srcOrd="1" destOrd="0" presId="urn:microsoft.com/office/officeart/2005/8/layout/hierarchy1"/>
    <dgm:cxn modelId="{A24A4854-5B7E-4D17-89DB-1391A9B23E62}" type="presParOf" srcId="{18925D3D-46E1-409F-A59E-5B2DE56AE311}" destId="{46387CEC-F84A-423A-A282-E9422F7E35F5}" srcOrd="1" destOrd="0" presId="urn:microsoft.com/office/officeart/2005/8/layout/hierarchy1"/>
    <dgm:cxn modelId="{CACD58EA-D6B1-4852-AAAF-B93868DC9CD4}" type="presParOf" srcId="{46387CEC-F84A-423A-A282-E9422F7E35F5}" destId="{DBEE4FCE-E3E4-46BA-AA85-28BD37D577FF}" srcOrd="0" destOrd="0" presId="urn:microsoft.com/office/officeart/2005/8/layout/hierarchy1"/>
    <dgm:cxn modelId="{DF2FDE9A-EA75-4437-A004-F8EC2430BEE8}" type="presParOf" srcId="{46387CEC-F84A-423A-A282-E9422F7E35F5}" destId="{E5001359-5DC9-4C41-B39A-00ABDFE0AF94}" srcOrd="1" destOrd="0" presId="urn:microsoft.com/office/officeart/2005/8/layout/hierarchy1"/>
    <dgm:cxn modelId="{61A73295-7137-4BF4-B44F-2CB2D2B5686E}" type="presParOf" srcId="{E5001359-5DC9-4C41-B39A-00ABDFE0AF94}" destId="{17455EA5-1CCE-4A5F-8EB1-F6A68D032A33}" srcOrd="0" destOrd="0" presId="urn:microsoft.com/office/officeart/2005/8/layout/hierarchy1"/>
    <dgm:cxn modelId="{D4D21A4B-8C59-4A10-9B71-76019BF3E363}" type="presParOf" srcId="{17455EA5-1CCE-4A5F-8EB1-F6A68D032A33}" destId="{3BF45F21-F2AC-4CAF-B82D-9D0AA1723848}" srcOrd="0" destOrd="0" presId="urn:microsoft.com/office/officeart/2005/8/layout/hierarchy1"/>
    <dgm:cxn modelId="{C3451A75-8975-4372-B421-E960F1F486B4}" type="presParOf" srcId="{17455EA5-1CCE-4A5F-8EB1-F6A68D032A33}" destId="{6385D55E-D91A-4336-8869-0D597F86508C}" srcOrd="1" destOrd="0" presId="urn:microsoft.com/office/officeart/2005/8/layout/hierarchy1"/>
    <dgm:cxn modelId="{623343D0-1702-4B14-8959-709D873DE782}" type="presParOf" srcId="{E5001359-5DC9-4C41-B39A-00ABDFE0AF94}" destId="{048AB793-45E6-4484-8676-919BF867FCAF}" srcOrd="1" destOrd="0" presId="urn:microsoft.com/office/officeart/2005/8/layout/hierarchy1"/>
    <dgm:cxn modelId="{1CDDF836-7A2B-44BD-A2B7-CB76301FC507}" type="presParOf" srcId="{048AB793-45E6-4484-8676-919BF867FCAF}" destId="{2D1ACF39-BC61-401B-9281-5B449FCB895A}" srcOrd="0" destOrd="0" presId="urn:microsoft.com/office/officeart/2005/8/layout/hierarchy1"/>
    <dgm:cxn modelId="{027BA679-535A-4826-8C75-99A2FF5C4CA1}" type="presParOf" srcId="{048AB793-45E6-4484-8676-919BF867FCAF}" destId="{8184A3F6-6A1C-439C-AAA8-B999F781AA45}" srcOrd="1" destOrd="0" presId="urn:microsoft.com/office/officeart/2005/8/layout/hierarchy1"/>
    <dgm:cxn modelId="{41E08D37-E239-417D-BFE8-96C952E4B476}" type="presParOf" srcId="{8184A3F6-6A1C-439C-AAA8-B999F781AA45}" destId="{099B67B4-6512-4DA4-B8B0-43200A9F85D8}" srcOrd="0" destOrd="0" presId="urn:microsoft.com/office/officeart/2005/8/layout/hierarchy1"/>
    <dgm:cxn modelId="{44327386-84FD-459B-9B51-89672AC88F12}" type="presParOf" srcId="{099B67B4-6512-4DA4-B8B0-43200A9F85D8}" destId="{914BA973-6705-4DC9-9C88-D31680F0B8C5}" srcOrd="0" destOrd="0" presId="urn:microsoft.com/office/officeart/2005/8/layout/hierarchy1"/>
    <dgm:cxn modelId="{53150E54-5651-41B5-AF7A-A24F3FA6C430}" type="presParOf" srcId="{099B67B4-6512-4DA4-B8B0-43200A9F85D8}" destId="{9EE09B6D-43A7-4FF6-BDA5-08113723FA1B}" srcOrd="1" destOrd="0" presId="urn:microsoft.com/office/officeart/2005/8/layout/hierarchy1"/>
    <dgm:cxn modelId="{80D8CC49-7EDB-4EFB-8D07-03C4279C16A0}" type="presParOf" srcId="{8184A3F6-6A1C-439C-AAA8-B999F781AA45}" destId="{3B5DE8C8-020F-4097-AB5A-18EA3402CBBA}" srcOrd="1" destOrd="0" presId="urn:microsoft.com/office/officeart/2005/8/layout/hierarchy1"/>
    <dgm:cxn modelId="{74E10837-3C6D-447A-A67F-D28D9C1A5516}" type="presParOf" srcId="{46387CEC-F84A-423A-A282-E9422F7E35F5}" destId="{6AC9E8E7-56A0-423C-B6B8-0FC148B21107}" srcOrd="2" destOrd="0" presId="urn:microsoft.com/office/officeart/2005/8/layout/hierarchy1"/>
    <dgm:cxn modelId="{F82F6843-9F39-41B1-98D1-FEFA8ADD178B}" type="presParOf" srcId="{46387CEC-F84A-423A-A282-E9422F7E35F5}" destId="{05E84983-A272-433B-8355-C2E5AFD69BBD}" srcOrd="3" destOrd="0" presId="urn:microsoft.com/office/officeart/2005/8/layout/hierarchy1"/>
    <dgm:cxn modelId="{DAAA1D82-A191-4203-84FC-079206C9FC12}" type="presParOf" srcId="{05E84983-A272-433B-8355-C2E5AFD69BBD}" destId="{5EB4955D-C444-4982-8514-52E2B2C10B0A}" srcOrd="0" destOrd="0" presId="urn:microsoft.com/office/officeart/2005/8/layout/hierarchy1"/>
    <dgm:cxn modelId="{6401AABB-ED7F-418E-9069-BD3C054BD883}" type="presParOf" srcId="{5EB4955D-C444-4982-8514-52E2B2C10B0A}" destId="{89FB9230-30C6-4170-93AA-620AE9E5D0B3}" srcOrd="0" destOrd="0" presId="urn:microsoft.com/office/officeart/2005/8/layout/hierarchy1"/>
    <dgm:cxn modelId="{7CBAE06A-D382-4A13-830E-63DBE9A095F0}" type="presParOf" srcId="{5EB4955D-C444-4982-8514-52E2B2C10B0A}" destId="{4A3106DB-FCFE-4963-916F-1D34BBF89C0E}" srcOrd="1" destOrd="0" presId="urn:microsoft.com/office/officeart/2005/8/layout/hierarchy1"/>
    <dgm:cxn modelId="{557C5CEC-8A07-4560-AB8F-B9B877FCB62B}" type="presParOf" srcId="{05E84983-A272-433B-8355-C2E5AFD69BBD}" destId="{E2AF315B-75FF-4EE2-BEED-D9E74C3B592A}" srcOrd="1" destOrd="0" presId="urn:microsoft.com/office/officeart/2005/8/layout/hierarchy1"/>
    <dgm:cxn modelId="{32F0CDA9-1C8E-491D-9342-9F1B8F3B7C9A}" type="presParOf" srcId="{46387CEC-F84A-423A-A282-E9422F7E35F5}" destId="{E83D5167-028B-45A0-A8E0-E0BC840D580F}" srcOrd="4" destOrd="0" presId="urn:microsoft.com/office/officeart/2005/8/layout/hierarchy1"/>
    <dgm:cxn modelId="{BFC6FF11-5B24-47A0-A895-49EE34BF127D}" type="presParOf" srcId="{46387CEC-F84A-423A-A282-E9422F7E35F5}" destId="{CF958A29-A3EE-40B2-82E2-C27C93BC1432}" srcOrd="5" destOrd="0" presId="urn:microsoft.com/office/officeart/2005/8/layout/hierarchy1"/>
    <dgm:cxn modelId="{34D401E6-8002-4352-A303-B00D699131D2}" type="presParOf" srcId="{CF958A29-A3EE-40B2-82E2-C27C93BC1432}" destId="{03D7792E-43F9-4E95-8917-F805CEE5C535}" srcOrd="0" destOrd="0" presId="urn:microsoft.com/office/officeart/2005/8/layout/hierarchy1"/>
    <dgm:cxn modelId="{D5CB1355-F91E-4539-9286-987FB99280B6}" type="presParOf" srcId="{03D7792E-43F9-4E95-8917-F805CEE5C535}" destId="{1B88B916-62ED-4641-8B07-C41B1E455C35}" srcOrd="0" destOrd="0" presId="urn:microsoft.com/office/officeart/2005/8/layout/hierarchy1"/>
    <dgm:cxn modelId="{35E0FC04-A970-4946-89A8-6B24D2F30660}" type="presParOf" srcId="{03D7792E-43F9-4E95-8917-F805CEE5C535}" destId="{628AD24B-90EF-4BA5-98EF-BF98A5FDEF14}" srcOrd="1" destOrd="0" presId="urn:microsoft.com/office/officeart/2005/8/layout/hierarchy1"/>
    <dgm:cxn modelId="{2C67E92A-0AE1-49EC-9168-49FA83F602F5}" type="presParOf" srcId="{CF958A29-A3EE-40B2-82E2-C27C93BC1432}" destId="{64A6CE20-BC17-47DE-BB6D-67C6A06BD570}" srcOrd="1" destOrd="0" presId="urn:microsoft.com/office/officeart/2005/8/layout/hierarchy1"/>
    <dgm:cxn modelId="{D24322F8-9DC2-4E58-BCA2-0B73C50258F0}" type="presParOf" srcId="{64A6CE20-BC17-47DE-BB6D-67C6A06BD570}" destId="{4B53D2F8-BB04-4173-B666-D525CE7484FF}" srcOrd="0" destOrd="0" presId="urn:microsoft.com/office/officeart/2005/8/layout/hierarchy1"/>
    <dgm:cxn modelId="{9AABB881-0172-4E12-8097-CA6DE6275E06}" type="presParOf" srcId="{64A6CE20-BC17-47DE-BB6D-67C6A06BD570}" destId="{795A30AC-DB6C-40CF-98CD-8FA66454EE53}" srcOrd="1" destOrd="0" presId="urn:microsoft.com/office/officeart/2005/8/layout/hierarchy1"/>
    <dgm:cxn modelId="{4F162A42-1478-4880-8058-D1905B6B3EBC}" type="presParOf" srcId="{795A30AC-DB6C-40CF-98CD-8FA66454EE53}" destId="{2C416C44-0EBE-4974-8436-1A2B0DBBD73A}" srcOrd="0" destOrd="0" presId="urn:microsoft.com/office/officeart/2005/8/layout/hierarchy1"/>
    <dgm:cxn modelId="{D3391193-C540-48DF-A36D-49675453E2E8}" type="presParOf" srcId="{2C416C44-0EBE-4974-8436-1A2B0DBBD73A}" destId="{03BCBCB7-93E8-40A8-8874-71B2E66DC541}" srcOrd="0" destOrd="0" presId="urn:microsoft.com/office/officeart/2005/8/layout/hierarchy1"/>
    <dgm:cxn modelId="{415116E2-7131-4EB8-8125-61AD790EC6A7}" type="presParOf" srcId="{2C416C44-0EBE-4974-8436-1A2B0DBBD73A}" destId="{9B51F08B-93F1-411C-A5FF-3174285FC36B}" srcOrd="1" destOrd="0" presId="urn:microsoft.com/office/officeart/2005/8/layout/hierarchy1"/>
    <dgm:cxn modelId="{5628AFD4-75A0-4D86-B9F4-B38282CB735C}" type="presParOf" srcId="{795A30AC-DB6C-40CF-98CD-8FA66454EE53}" destId="{5BCA7D35-624A-4C8F-947F-B42A4CB151B6}" srcOrd="1" destOrd="0" presId="urn:microsoft.com/office/officeart/2005/8/layout/hierarchy1"/>
    <dgm:cxn modelId="{BB218D8E-9C8C-4AD9-A871-A9EF08A6F636}" type="presParOf" srcId="{5BCA7D35-624A-4C8F-947F-B42A4CB151B6}" destId="{4F51BF94-4A0E-4BA4-B8B3-0E0987D1D274}" srcOrd="0" destOrd="0" presId="urn:microsoft.com/office/officeart/2005/8/layout/hierarchy1"/>
    <dgm:cxn modelId="{5F82803A-D4CC-4B7C-92BE-E291EFA85F49}" type="presParOf" srcId="{5BCA7D35-624A-4C8F-947F-B42A4CB151B6}" destId="{C0D50FB9-6874-44D4-9721-9C49DD17C993}" srcOrd="1" destOrd="0" presId="urn:microsoft.com/office/officeart/2005/8/layout/hierarchy1"/>
    <dgm:cxn modelId="{15FA3258-6A59-426F-AF87-80731A55B1DD}" type="presParOf" srcId="{C0D50FB9-6874-44D4-9721-9C49DD17C993}" destId="{8119022C-4A7B-496E-999B-273638E12659}" srcOrd="0" destOrd="0" presId="urn:microsoft.com/office/officeart/2005/8/layout/hierarchy1"/>
    <dgm:cxn modelId="{BDE3AB4F-0877-4D57-BF3F-859DA22C9288}" type="presParOf" srcId="{8119022C-4A7B-496E-999B-273638E12659}" destId="{FF6B1A52-152F-4DA4-94E5-68FBB77AB859}" srcOrd="0" destOrd="0" presId="urn:microsoft.com/office/officeart/2005/8/layout/hierarchy1"/>
    <dgm:cxn modelId="{65BD39B8-A224-469C-9024-FF448D825A92}" type="presParOf" srcId="{8119022C-4A7B-496E-999B-273638E12659}" destId="{6B14DF5C-540C-442F-8CB1-A1BCB85F56CD}" srcOrd="1" destOrd="0" presId="urn:microsoft.com/office/officeart/2005/8/layout/hierarchy1"/>
    <dgm:cxn modelId="{DF50FD4D-ADFE-4EBF-A407-2708694ECDC5}" type="presParOf" srcId="{C0D50FB9-6874-44D4-9721-9C49DD17C993}" destId="{31B7D4E8-26CF-4F00-AF3E-01538466BB59}" srcOrd="1" destOrd="0" presId="urn:microsoft.com/office/officeart/2005/8/layout/hierarchy1"/>
    <dgm:cxn modelId="{C5059367-6939-48E8-8936-AAA3AB5FE651}" type="presParOf" srcId="{31B7D4E8-26CF-4F00-AF3E-01538466BB59}" destId="{A9639E34-F4B2-49DE-86D3-417C3A352790}" srcOrd="0" destOrd="0" presId="urn:microsoft.com/office/officeart/2005/8/layout/hierarchy1"/>
    <dgm:cxn modelId="{EC23A241-DD04-4A66-B294-2FFBAC259FCB}" type="presParOf" srcId="{31B7D4E8-26CF-4F00-AF3E-01538466BB59}" destId="{E8D2DCE0-5E07-4FEC-B45F-E16E141D327E}" srcOrd="1" destOrd="0" presId="urn:microsoft.com/office/officeart/2005/8/layout/hierarchy1"/>
    <dgm:cxn modelId="{28FC47D1-99A5-4C4F-80FD-5D8C07F64DD7}" type="presParOf" srcId="{E8D2DCE0-5E07-4FEC-B45F-E16E141D327E}" destId="{E80F982E-692E-40D4-BCDD-91B4F3C26A33}" srcOrd="0" destOrd="0" presId="urn:microsoft.com/office/officeart/2005/8/layout/hierarchy1"/>
    <dgm:cxn modelId="{EC838A7C-0331-4324-9EE1-1E190E2C338E}" type="presParOf" srcId="{E80F982E-692E-40D4-BCDD-91B4F3C26A33}" destId="{619984A6-30CE-4C94-97D0-31D01AFC2FFA}" srcOrd="0" destOrd="0" presId="urn:microsoft.com/office/officeart/2005/8/layout/hierarchy1"/>
    <dgm:cxn modelId="{8442B741-63A3-4235-BB4B-D27D3697DED7}" type="presParOf" srcId="{E80F982E-692E-40D4-BCDD-91B4F3C26A33}" destId="{487D11E3-0816-428B-8496-057A910871DD}" srcOrd="1" destOrd="0" presId="urn:microsoft.com/office/officeart/2005/8/layout/hierarchy1"/>
    <dgm:cxn modelId="{F65DBC23-2DCC-4094-9B0A-8AAA7F3C74AC}" type="presParOf" srcId="{E8D2DCE0-5E07-4FEC-B45F-E16E141D327E}" destId="{26E22C65-82D9-4827-9ED7-6B4BF1674064}" srcOrd="1" destOrd="0" presId="urn:microsoft.com/office/officeart/2005/8/layout/hierarchy1"/>
    <dgm:cxn modelId="{4DBDF320-DEA1-45FB-BAF8-3DAF85B26787}" type="presParOf" srcId="{26E22C65-82D9-4827-9ED7-6B4BF1674064}" destId="{61170E56-2FF3-4DA1-91F7-3EBD9181B40B}" srcOrd="0" destOrd="0" presId="urn:microsoft.com/office/officeart/2005/8/layout/hierarchy1"/>
    <dgm:cxn modelId="{70B7CAB7-11CF-4021-A04A-37E2E3DB28F3}" type="presParOf" srcId="{26E22C65-82D9-4827-9ED7-6B4BF1674064}" destId="{CF914C9D-D04C-446F-8AD9-A3F91FD6651D}" srcOrd="1" destOrd="0" presId="urn:microsoft.com/office/officeart/2005/8/layout/hierarchy1"/>
    <dgm:cxn modelId="{08640174-7841-434C-96F4-058C21800E0C}" type="presParOf" srcId="{CF914C9D-D04C-446F-8AD9-A3F91FD6651D}" destId="{59AC5D2F-D6AA-4E24-A1E3-B10219F49578}" srcOrd="0" destOrd="0" presId="urn:microsoft.com/office/officeart/2005/8/layout/hierarchy1"/>
    <dgm:cxn modelId="{F0312110-CD28-405E-B105-7E47DEFC24F6}" type="presParOf" srcId="{59AC5D2F-D6AA-4E24-A1E3-B10219F49578}" destId="{757E914A-0704-486E-86DC-34B509DC6BEB}" srcOrd="0" destOrd="0" presId="urn:microsoft.com/office/officeart/2005/8/layout/hierarchy1"/>
    <dgm:cxn modelId="{4C9C104F-EA49-4DB1-972D-C9350F256190}" type="presParOf" srcId="{59AC5D2F-D6AA-4E24-A1E3-B10219F49578}" destId="{45A11A91-179E-408C-86E5-806BEE1B5F00}" srcOrd="1" destOrd="0" presId="urn:microsoft.com/office/officeart/2005/8/layout/hierarchy1"/>
    <dgm:cxn modelId="{B49BA452-D092-432E-9B4D-3BF55FEEF690}" type="presParOf" srcId="{CF914C9D-D04C-446F-8AD9-A3F91FD6651D}" destId="{A129C5E3-C490-49B0-A397-84AA5A76FDD2}" srcOrd="1" destOrd="0" presId="urn:microsoft.com/office/officeart/2005/8/layout/hierarchy1"/>
    <dgm:cxn modelId="{92EF4C59-04D2-47AC-8AD7-8FEF05F10E87}" type="presParOf" srcId="{46387CEC-F84A-423A-A282-E9422F7E35F5}" destId="{D8037346-30E6-44C2-8A0D-F852FF250F95}" srcOrd="6" destOrd="0" presId="urn:microsoft.com/office/officeart/2005/8/layout/hierarchy1"/>
    <dgm:cxn modelId="{F2833A61-9458-41B3-B7D1-D6834F8BB68C}" type="presParOf" srcId="{46387CEC-F84A-423A-A282-E9422F7E35F5}" destId="{4DE951F5-0EA9-479E-BF84-71F42038C5D3}" srcOrd="7" destOrd="0" presId="urn:microsoft.com/office/officeart/2005/8/layout/hierarchy1"/>
    <dgm:cxn modelId="{290F3CAD-C063-4986-A72C-18C799DC8789}" type="presParOf" srcId="{4DE951F5-0EA9-479E-BF84-71F42038C5D3}" destId="{F36CCD24-7197-4391-9800-71CCA0DDDBD7}" srcOrd="0" destOrd="0" presId="urn:microsoft.com/office/officeart/2005/8/layout/hierarchy1"/>
    <dgm:cxn modelId="{F958ECF3-F5C0-40D5-B6EB-A840F2B82839}" type="presParOf" srcId="{F36CCD24-7197-4391-9800-71CCA0DDDBD7}" destId="{BA920A76-B8B0-4298-BAA6-00A5F9FE443E}" srcOrd="0" destOrd="0" presId="urn:microsoft.com/office/officeart/2005/8/layout/hierarchy1"/>
    <dgm:cxn modelId="{0BD36614-46B2-46FF-9336-5BD90B08ACCB}" type="presParOf" srcId="{F36CCD24-7197-4391-9800-71CCA0DDDBD7}" destId="{F2D8C2F6-0E69-4267-8EEB-32D7ABA1DCB9}" srcOrd="1" destOrd="0" presId="urn:microsoft.com/office/officeart/2005/8/layout/hierarchy1"/>
    <dgm:cxn modelId="{028D232E-8A16-47C2-B8F4-3B91F638343D}" type="presParOf" srcId="{4DE951F5-0EA9-479E-BF84-71F42038C5D3}" destId="{44679B5E-8B9F-4F31-A4AA-3F6FEA054640}" srcOrd="1" destOrd="0" presId="urn:microsoft.com/office/officeart/2005/8/layout/hierarchy1"/>
    <dgm:cxn modelId="{E4369013-08B4-4E6C-804E-6429ECB19214}" type="presParOf" srcId="{7331263F-DDF0-46D6-98BE-7D0D2F2E1410}" destId="{9EAA4E51-9453-49B7-A216-A7022ED3812A}" srcOrd="20" destOrd="0" presId="urn:microsoft.com/office/officeart/2005/8/layout/hierarchy1"/>
    <dgm:cxn modelId="{4508B135-E750-4A1F-ACB4-F937C495DFE5}" type="presParOf" srcId="{7331263F-DDF0-46D6-98BE-7D0D2F2E1410}" destId="{7FD722AF-DAD7-4101-8B7D-2C9A718AC10C}" srcOrd="21" destOrd="0" presId="urn:microsoft.com/office/officeart/2005/8/layout/hierarchy1"/>
    <dgm:cxn modelId="{E2D00450-0F0A-49D4-A452-93A88B529410}" type="presParOf" srcId="{7FD722AF-DAD7-4101-8B7D-2C9A718AC10C}" destId="{8CD32B41-AE5B-45F5-86BA-617DA7623B24}" srcOrd="0" destOrd="0" presId="urn:microsoft.com/office/officeart/2005/8/layout/hierarchy1"/>
    <dgm:cxn modelId="{E8D951FA-F79F-4C33-9C02-8E63AD97EAA1}" type="presParOf" srcId="{8CD32B41-AE5B-45F5-86BA-617DA7623B24}" destId="{58DF4548-C972-4B8A-A916-47223F7A0D34}" srcOrd="0" destOrd="0" presId="urn:microsoft.com/office/officeart/2005/8/layout/hierarchy1"/>
    <dgm:cxn modelId="{5E09A304-3F5A-4713-8B12-9831A626DBF0}" type="presParOf" srcId="{8CD32B41-AE5B-45F5-86BA-617DA7623B24}" destId="{6AB0F140-4429-446D-8C76-DBD23ACE4516}" srcOrd="1" destOrd="0" presId="urn:microsoft.com/office/officeart/2005/8/layout/hierarchy1"/>
    <dgm:cxn modelId="{AD9E1BB0-A079-4D46-B291-3852C52B4ACB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572EAF4-A277-43CB-A924-27BF2687BD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28299-F115-4A9B-9582-708197EF2B4D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244B1D3-7CEB-487E-8261-F02EFF64CF43}" type="parTrans" cxnId="{CA31C3A8-13D0-4D8E-BAC1-7E3F6C51316F}">
      <dgm:prSet/>
      <dgm:spPr/>
      <dgm:t>
        <a:bodyPr/>
        <a:lstStyle/>
        <a:p>
          <a:endParaRPr lang="en-US"/>
        </a:p>
      </dgm:t>
    </dgm:pt>
    <dgm:pt modelId="{49956B00-8AD4-4F22-B267-1861EE91BF76}" type="sibTrans" cxnId="{CA31C3A8-13D0-4D8E-BAC1-7E3F6C51316F}">
      <dgm:prSet/>
      <dgm:spPr/>
      <dgm:t>
        <a:bodyPr/>
        <a:lstStyle/>
        <a:p>
          <a:endParaRPr lang="en-US"/>
        </a:p>
      </dgm:t>
    </dgm:pt>
    <dgm:pt modelId="{F13F8CB5-04E6-4824-BA42-6D33AFEA96F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02C99B46-1EE6-4CB3-BDA9-A5AB71C4A662}" type="parTrans" cxnId="{DEBEA372-C68F-47B6-B485-E10E91EA984F}">
      <dgm:prSet/>
      <dgm:spPr/>
      <dgm:t>
        <a:bodyPr/>
        <a:lstStyle/>
        <a:p>
          <a:endParaRPr lang="en-US"/>
        </a:p>
      </dgm:t>
    </dgm:pt>
    <dgm:pt modelId="{BBCAB167-9950-4891-BE62-0903DA03829B}" type="sibTrans" cxnId="{DEBEA372-C68F-47B6-B485-E10E91EA984F}">
      <dgm:prSet/>
      <dgm:spPr/>
      <dgm:t>
        <a:bodyPr/>
        <a:lstStyle/>
        <a:p>
          <a:endParaRPr lang="en-US"/>
        </a:p>
      </dgm:t>
    </dgm:pt>
    <dgm:pt modelId="{3D6E7FFC-55E0-45F2-A157-D6A95DA39DD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BBA2466D-A5CC-40BB-93F4-4CDD53DAC33B}" type="parTrans" cxnId="{5E5E2F53-7250-4E2A-B52F-5398AD19C230}">
      <dgm:prSet/>
      <dgm:spPr/>
      <dgm:t>
        <a:bodyPr/>
        <a:lstStyle/>
        <a:p>
          <a:endParaRPr lang="en-US"/>
        </a:p>
      </dgm:t>
    </dgm:pt>
    <dgm:pt modelId="{32306D40-6D57-404E-AB7B-A726AB9FB23F}" type="sibTrans" cxnId="{5E5E2F53-7250-4E2A-B52F-5398AD19C230}">
      <dgm:prSet/>
      <dgm:spPr/>
      <dgm:t>
        <a:bodyPr/>
        <a:lstStyle/>
        <a:p>
          <a:endParaRPr lang="en-US"/>
        </a:p>
      </dgm:t>
    </dgm:pt>
    <dgm:pt modelId="{9524EC65-275A-4380-9F0B-2D89E503AF3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2141685C-9D03-4082-8CB8-91FEC8EC9D49}" type="parTrans" cxnId="{EDFD50D3-C7E0-40D9-B3B6-C725D3BDC878}">
      <dgm:prSet/>
      <dgm:spPr/>
      <dgm:t>
        <a:bodyPr/>
        <a:lstStyle/>
        <a:p>
          <a:endParaRPr lang="en-US"/>
        </a:p>
      </dgm:t>
    </dgm:pt>
    <dgm:pt modelId="{4128F2A5-EDEC-497A-AC82-3E5F5397AA31}" type="sibTrans" cxnId="{EDFD50D3-C7E0-40D9-B3B6-C725D3BDC878}">
      <dgm:prSet/>
      <dgm:spPr/>
      <dgm:t>
        <a:bodyPr/>
        <a:lstStyle/>
        <a:p>
          <a:endParaRPr lang="en-US"/>
        </a:p>
      </dgm:t>
    </dgm:pt>
    <dgm:pt modelId="{AF1464E4-D4D8-4FEF-AB65-CC69E3BC6654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0CCBF60D-6A50-4436-B72E-1139C8883B66}" type="parTrans" cxnId="{34DA31F6-2C3D-42F7-ADA8-148C59F314A4}">
      <dgm:prSet/>
      <dgm:spPr/>
      <dgm:t>
        <a:bodyPr/>
        <a:lstStyle/>
        <a:p>
          <a:endParaRPr lang="en-US"/>
        </a:p>
      </dgm:t>
    </dgm:pt>
    <dgm:pt modelId="{7D18DE08-5B5D-4A80-9946-F8FBEDB29950}" type="sibTrans" cxnId="{34DA31F6-2C3D-42F7-ADA8-148C59F314A4}">
      <dgm:prSet/>
      <dgm:spPr/>
      <dgm:t>
        <a:bodyPr/>
        <a:lstStyle/>
        <a:p>
          <a:endParaRPr lang="en-US"/>
        </a:p>
      </dgm:t>
    </dgm:pt>
    <dgm:pt modelId="{647F76E9-D836-4ACF-8308-D4D798AC7963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err="1" smtClean="0"/>
            <a:t>cout</a:t>
          </a:r>
          <a:endParaRPr lang="en-US" dirty="0"/>
        </a:p>
      </dgm:t>
    </dgm:pt>
    <dgm:pt modelId="{52C1617E-2DC3-4844-8741-B266A5BB6951}" type="parTrans" cxnId="{1F240C61-6E69-4436-A0CC-B002B3FC3833}">
      <dgm:prSet/>
      <dgm:spPr/>
      <dgm:t>
        <a:bodyPr/>
        <a:lstStyle/>
        <a:p>
          <a:endParaRPr lang="en-US"/>
        </a:p>
      </dgm:t>
    </dgm:pt>
    <dgm:pt modelId="{34F05CE9-9401-4491-8CAC-D85D889B8386}" type="sibTrans" cxnId="{1F240C61-6E69-4436-A0CC-B002B3FC3833}">
      <dgm:prSet/>
      <dgm:spPr/>
      <dgm:t>
        <a:bodyPr/>
        <a:lstStyle/>
        <a:p>
          <a:endParaRPr lang="en-US"/>
        </a:p>
      </dgm:t>
    </dgm:pt>
    <dgm:pt modelId="{7CEBD366-7878-487A-9C46-4779BE77A00F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E986432A-69D7-41FC-8EF8-6CAF1B6837DD}" type="parTrans" cxnId="{9DDD4B96-EC9D-4ECF-9DC8-F02830A9A297}">
      <dgm:prSet/>
      <dgm:spPr/>
      <dgm:t>
        <a:bodyPr/>
        <a:lstStyle/>
        <a:p>
          <a:endParaRPr lang="en-US"/>
        </a:p>
      </dgm:t>
    </dgm:pt>
    <dgm:pt modelId="{B1F9D779-D6D9-4038-99A5-E27AA2CF059B}" type="sibTrans" cxnId="{9DDD4B96-EC9D-4ECF-9DC8-F02830A9A297}">
      <dgm:prSet/>
      <dgm:spPr/>
      <dgm:t>
        <a:bodyPr/>
        <a:lstStyle/>
        <a:p>
          <a:endParaRPr lang="en-US"/>
        </a:p>
      </dgm:t>
    </dgm:pt>
    <dgm:pt modelId="{41203514-3FE3-498D-8B22-A3D5039E2D5F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7542980-7B1C-4246-BAA6-549C73588873}" type="parTrans" cxnId="{2D424725-174C-49D1-BC2C-FA04D2F80166}">
      <dgm:prSet/>
      <dgm:spPr/>
      <dgm:t>
        <a:bodyPr/>
        <a:lstStyle/>
        <a:p>
          <a:endParaRPr lang="en-US"/>
        </a:p>
      </dgm:t>
    </dgm:pt>
    <dgm:pt modelId="{C045D496-AED5-4312-9E72-DEB8A253A7BE}" type="sibTrans" cxnId="{2D424725-174C-49D1-BC2C-FA04D2F80166}">
      <dgm:prSet/>
      <dgm:spPr/>
      <dgm:t>
        <a:bodyPr/>
        <a:lstStyle/>
        <a:p>
          <a:endParaRPr lang="en-US"/>
        </a:p>
      </dgm:t>
    </dgm:pt>
    <dgm:pt modelId="{ED520A91-238A-4A9B-A1C8-4056C6AE938A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AF9F8C7-CE82-4E48-9D55-1F826B7F76A7}" type="parTrans" cxnId="{8BB53DE9-EADE-451A-8E48-8ADECD63BAD9}">
      <dgm:prSet/>
      <dgm:spPr/>
      <dgm:t>
        <a:bodyPr/>
        <a:lstStyle/>
        <a:p>
          <a:endParaRPr lang="en-US"/>
        </a:p>
      </dgm:t>
    </dgm:pt>
    <dgm:pt modelId="{B6FA912D-5F30-4BA9-8BC7-37414670C573}" type="sibTrans" cxnId="{8BB53DE9-EADE-451A-8E48-8ADECD63BAD9}">
      <dgm:prSet/>
      <dgm:spPr/>
      <dgm:t>
        <a:bodyPr/>
        <a:lstStyle/>
        <a:p>
          <a:endParaRPr lang="en-US"/>
        </a:p>
      </dgm:t>
    </dgm:pt>
    <dgm:pt modelId="{B01A0A63-3E4F-456B-89ED-BFD6F8FEE708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E1374858-C3F9-43F0-8960-695121F70D3C}" type="parTrans" cxnId="{F006FAD7-2BDC-4AA0-A8C5-9DFB21431958}">
      <dgm:prSet/>
      <dgm:spPr/>
      <dgm:t>
        <a:bodyPr/>
        <a:lstStyle/>
        <a:p>
          <a:endParaRPr lang="en-US"/>
        </a:p>
      </dgm:t>
    </dgm:pt>
    <dgm:pt modelId="{864D920B-45CF-4264-85B9-26BCD201A24F}" type="sibTrans" cxnId="{F006FAD7-2BDC-4AA0-A8C5-9DFB21431958}">
      <dgm:prSet/>
      <dgm:spPr/>
      <dgm:t>
        <a:bodyPr/>
        <a:lstStyle/>
        <a:p>
          <a:endParaRPr lang="en-US"/>
        </a:p>
      </dgm:t>
    </dgm:pt>
    <dgm:pt modelId="{B3223C1C-2AC0-4931-86C3-C9ECFE88EC42}">
      <dgm:prSet phldrT="[Text]"/>
      <dgm:spPr/>
      <dgm:t>
        <a:bodyPr/>
        <a:lstStyle/>
        <a:p>
          <a:r>
            <a:rPr lang="en-US" dirty="0" smtClean="0"/>
            <a:t>^</a:t>
          </a:r>
          <a:endParaRPr lang="en-US" dirty="0"/>
        </a:p>
      </dgm:t>
    </dgm:pt>
    <dgm:pt modelId="{D5A33C5D-2851-4C60-B65D-BBF356CEFEB9}" type="parTrans" cxnId="{A5E8C2B8-2182-4FAE-B1C9-CAAD65E88189}">
      <dgm:prSet/>
      <dgm:spPr/>
      <dgm:t>
        <a:bodyPr/>
        <a:lstStyle/>
        <a:p>
          <a:endParaRPr lang="en-US"/>
        </a:p>
      </dgm:t>
    </dgm:pt>
    <dgm:pt modelId="{48E6596F-E60C-498A-9A37-94457DC6F514}" type="sibTrans" cxnId="{A5E8C2B8-2182-4FAE-B1C9-CAAD65E88189}">
      <dgm:prSet/>
      <dgm:spPr/>
      <dgm:t>
        <a:bodyPr/>
        <a:lstStyle/>
        <a:p>
          <a:endParaRPr lang="en-US"/>
        </a:p>
      </dgm:t>
    </dgm:pt>
    <dgm:pt modelId="{142F5AF4-6881-4BD3-923E-074255AC8DF6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DA682208-47B0-4660-A060-DAC78E990DF8}" type="parTrans" cxnId="{1D30D333-DAF5-430A-825D-32B0C02114B6}">
      <dgm:prSet/>
      <dgm:spPr/>
      <dgm:t>
        <a:bodyPr/>
        <a:lstStyle/>
        <a:p>
          <a:endParaRPr lang="en-US"/>
        </a:p>
      </dgm:t>
    </dgm:pt>
    <dgm:pt modelId="{41B3CC7D-06AD-449E-A212-0E1434C4663E}" type="sibTrans" cxnId="{1D30D333-DAF5-430A-825D-32B0C02114B6}">
      <dgm:prSet/>
      <dgm:spPr/>
      <dgm:t>
        <a:bodyPr/>
        <a:lstStyle/>
        <a:p>
          <a:endParaRPr lang="en-US"/>
        </a:p>
      </dgm:t>
    </dgm:pt>
    <dgm:pt modelId="{052DB442-53F1-41EF-B262-C2EA3A47E78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94DC0B04-45C0-4B10-8ABC-26B52D1DBC90}" type="parTrans" cxnId="{5B8C9F97-0F74-4873-BE5E-68BB8D1B491B}">
      <dgm:prSet/>
      <dgm:spPr/>
      <dgm:t>
        <a:bodyPr/>
        <a:lstStyle/>
        <a:p>
          <a:endParaRPr lang="en-US"/>
        </a:p>
      </dgm:t>
    </dgm:pt>
    <dgm:pt modelId="{81A04206-4B9C-4DD6-9582-9521186B7723}" type="sibTrans" cxnId="{5B8C9F97-0F74-4873-BE5E-68BB8D1B491B}">
      <dgm:prSet/>
      <dgm:spPr/>
      <dgm:t>
        <a:bodyPr/>
        <a:lstStyle/>
        <a:p>
          <a:endParaRPr lang="en-US"/>
        </a:p>
      </dgm:t>
    </dgm:pt>
    <dgm:pt modelId="{FE5ED893-D92E-4718-ABB7-69CB4AF9EF0E}">
      <dgm:prSet phldrT="[Text]"/>
      <dgm:spPr/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7A7DC72D-5065-45F4-89A5-10E43F8C32FC}" type="parTrans" cxnId="{068FEFAD-77E7-4D41-A2ED-3FBECEAD791B}">
      <dgm:prSet/>
      <dgm:spPr/>
      <dgm:t>
        <a:bodyPr/>
        <a:lstStyle/>
        <a:p>
          <a:endParaRPr lang="en-US"/>
        </a:p>
      </dgm:t>
    </dgm:pt>
    <dgm:pt modelId="{A312222B-74CE-4246-B093-004BD455BCCB}" type="sibTrans" cxnId="{068FEFAD-77E7-4D41-A2ED-3FBECEAD791B}">
      <dgm:prSet/>
      <dgm:spPr/>
      <dgm:t>
        <a:bodyPr/>
        <a:lstStyle/>
        <a:p>
          <a:endParaRPr lang="en-US"/>
        </a:p>
      </dgm:t>
    </dgm:pt>
    <dgm:pt modelId="{1BFFD225-E2F9-4BAF-89ED-58F2925D9784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36933278-7D5B-4AAC-B67F-7719079B6F8C}" type="parTrans" cxnId="{551BB580-BE46-48C8-8157-240755938A46}">
      <dgm:prSet/>
      <dgm:spPr/>
      <dgm:t>
        <a:bodyPr/>
        <a:lstStyle/>
        <a:p>
          <a:endParaRPr lang="en-US"/>
        </a:p>
      </dgm:t>
    </dgm:pt>
    <dgm:pt modelId="{3EC6B7A4-3D12-4332-AFBF-85C73A004DC0}" type="sibTrans" cxnId="{551BB580-BE46-48C8-8157-240755938A46}">
      <dgm:prSet/>
      <dgm:spPr/>
      <dgm:t>
        <a:bodyPr/>
        <a:lstStyle/>
        <a:p>
          <a:endParaRPr lang="en-US"/>
        </a:p>
      </dgm:t>
    </dgm:pt>
    <dgm:pt modelId="{FD1A266A-74D6-4288-AC93-5364C1CA65D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7D29A751-C075-4D2F-816B-E9CBDC230CCF}" type="parTrans" cxnId="{0027B304-1B46-42F8-BE4D-42713954BB70}">
      <dgm:prSet/>
      <dgm:spPr/>
      <dgm:t>
        <a:bodyPr/>
        <a:lstStyle/>
        <a:p>
          <a:endParaRPr lang="en-US"/>
        </a:p>
      </dgm:t>
    </dgm:pt>
    <dgm:pt modelId="{BA053263-98D7-4221-9656-0B645E8DC4A8}" type="sibTrans" cxnId="{0027B304-1B46-42F8-BE4D-42713954BB70}">
      <dgm:prSet/>
      <dgm:spPr/>
      <dgm:t>
        <a:bodyPr/>
        <a:lstStyle/>
        <a:p>
          <a:endParaRPr lang="en-US"/>
        </a:p>
      </dgm:t>
    </dgm:pt>
    <dgm:pt modelId="{7412C124-C0B9-4F24-A7F9-98C25E0C84FE}">
      <dgm:prSet phldrT="[Text]"/>
      <dgm:spPr/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B3C400-98B6-4501-AD1D-04ABC7FE088B}" type="parTrans" cxnId="{258FEC0C-BFE7-489B-B77E-1D92889DE365}">
      <dgm:prSet/>
      <dgm:spPr/>
      <dgm:t>
        <a:bodyPr/>
        <a:lstStyle/>
        <a:p>
          <a:endParaRPr lang="en-US"/>
        </a:p>
      </dgm:t>
    </dgm:pt>
    <dgm:pt modelId="{7AD1A482-75F6-4EDD-B7BE-1E1506D7A61C}" type="sibTrans" cxnId="{258FEC0C-BFE7-489B-B77E-1D92889DE365}">
      <dgm:prSet/>
      <dgm:spPr/>
      <dgm:t>
        <a:bodyPr/>
        <a:lstStyle/>
        <a:p>
          <a:endParaRPr lang="en-US"/>
        </a:p>
      </dgm:t>
    </dgm:pt>
    <dgm:pt modelId="{39C32667-56A5-4689-BC17-77FA2F8B94D5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2EF6B0CF-283C-476E-9FEC-8BD82F01D66F}" type="parTrans" cxnId="{4B0026D1-744A-4D4B-96B0-0CFD7F7C3C13}">
      <dgm:prSet/>
      <dgm:spPr/>
      <dgm:t>
        <a:bodyPr/>
        <a:lstStyle/>
        <a:p>
          <a:endParaRPr lang="en-US"/>
        </a:p>
      </dgm:t>
    </dgm:pt>
    <dgm:pt modelId="{59BBDF59-B818-483B-972C-F5A81441E750}" type="sibTrans" cxnId="{4B0026D1-744A-4D4B-96B0-0CFD7F7C3C13}">
      <dgm:prSet/>
      <dgm:spPr/>
      <dgm:t>
        <a:bodyPr/>
        <a:lstStyle/>
        <a:p>
          <a:endParaRPr lang="en-US"/>
        </a:p>
      </dgm:t>
    </dgm:pt>
    <dgm:pt modelId="{3A686789-E1F0-4C00-97E7-81AF6CA52A6D}">
      <dgm:prSet phldrT="[Text]"/>
      <dgm:spPr/>
      <dgm:t>
        <a:bodyPr/>
        <a:lstStyle/>
        <a:p>
          <a:r>
            <a:rPr lang="en-US" dirty="0" smtClean="0"/>
            <a:t>(</a:t>
          </a:r>
          <a:endParaRPr lang="en-US" dirty="0"/>
        </a:p>
      </dgm:t>
    </dgm:pt>
    <dgm:pt modelId="{8E1C6A2A-F130-45BE-BB49-5F92B4D46E24}" type="parTrans" cxnId="{4A3FA1B7-44A5-47F5-A1F6-5C1DFDA403CA}">
      <dgm:prSet/>
      <dgm:spPr/>
      <dgm:t>
        <a:bodyPr/>
        <a:lstStyle/>
        <a:p>
          <a:endParaRPr lang="en-US"/>
        </a:p>
      </dgm:t>
    </dgm:pt>
    <dgm:pt modelId="{DA76DC71-BBBD-4B1E-B259-5B8B7FAC3EE6}" type="sibTrans" cxnId="{4A3FA1B7-44A5-47F5-A1F6-5C1DFDA403CA}">
      <dgm:prSet/>
      <dgm:spPr/>
      <dgm:t>
        <a:bodyPr/>
        <a:lstStyle/>
        <a:p>
          <a:endParaRPr lang="en-US"/>
        </a:p>
      </dgm:t>
    </dgm:pt>
    <dgm:pt modelId="{D9F0F391-82A4-44B5-B9B1-C6CF08E879A9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17284B52-B7A6-4A19-A537-D8CBC5ABFFA5}" type="parTrans" cxnId="{4D9D8B13-8BB3-4746-8601-AE6FE2B492FC}">
      <dgm:prSet/>
      <dgm:spPr/>
      <dgm:t>
        <a:bodyPr/>
        <a:lstStyle/>
        <a:p>
          <a:endParaRPr lang="en-US"/>
        </a:p>
      </dgm:t>
    </dgm:pt>
    <dgm:pt modelId="{630D41A2-A8B6-45C2-8B01-904543D84DBF}" type="sibTrans" cxnId="{4D9D8B13-8BB3-4746-8601-AE6FE2B492FC}">
      <dgm:prSet/>
      <dgm:spPr/>
      <dgm:t>
        <a:bodyPr/>
        <a:lstStyle/>
        <a:p>
          <a:endParaRPr lang="en-US"/>
        </a:p>
      </dgm:t>
    </dgm:pt>
    <dgm:pt modelId="{B68AFBCD-B58F-458C-AD11-7CF3D9DA0337}">
      <dgm:prSet phldrT="[Text]"/>
      <dgm:spPr/>
      <dgm:t>
        <a:bodyPr/>
        <a:lstStyle/>
        <a:p>
          <a:r>
            <a:rPr lang="en-US" dirty="0" smtClean="0"/>
            <a:t>)</a:t>
          </a:r>
          <a:endParaRPr lang="en-US" dirty="0"/>
        </a:p>
      </dgm:t>
    </dgm:pt>
    <dgm:pt modelId="{A35CE3C3-39E6-417C-86D0-5617D369DCBF}" type="parTrans" cxnId="{2630A83B-0136-4AF4-99CD-A2B73DBA15C9}">
      <dgm:prSet/>
      <dgm:spPr/>
      <dgm:t>
        <a:bodyPr/>
        <a:lstStyle/>
        <a:p>
          <a:endParaRPr lang="en-US"/>
        </a:p>
      </dgm:t>
    </dgm:pt>
    <dgm:pt modelId="{9C4424C5-1CA0-4012-97C6-F54EAFE8B457}" type="sibTrans" cxnId="{2630A83B-0136-4AF4-99CD-A2B73DBA15C9}">
      <dgm:prSet/>
      <dgm:spPr/>
      <dgm:t>
        <a:bodyPr/>
        <a:lstStyle/>
        <a:p>
          <a:endParaRPr lang="en-US"/>
        </a:p>
      </dgm:t>
    </dgm:pt>
    <dgm:pt modelId="{6A3573F6-5C33-465D-9875-5FA477EE87BE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8D4F99F-BE36-405E-AF7D-935C28B0BDB8}" type="parTrans" cxnId="{FEE3831A-4F46-40A8-9745-5D0C725227A2}">
      <dgm:prSet/>
      <dgm:spPr/>
      <dgm:t>
        <a:bodyPr/>
        <a:lstStyle/>
        <a:p>
          <a:endParaRPr lang="en-US"/>
        </a:p>
      </dgm:t>
    </dgm:pt>
    <dgm:pt modelId="{A0398135-6E93-4F1E-A964-D54336B83072}" type="sibTrans" cxnId="{FEE3831A-4F46-40A8-9745-5D0C725227A2}">
      <dgm:prSet/>
      <dgm:spPr/>
      <dgm:t>
        <a:bodyPr/>
        <a:lstStyle/>
        <a:p>
          <a:endParaRPr lang="en-US"/>
        </a:p>
      </dgm:t>
    </dgm:pt>
    <dgm:pt modelId="{FB79C8A3-04CA-4721-8133-90C8E674A91A}">
      <dgm:prSet phldrT="[Text]"/>
      <dgm:spPr/>
      <dgm:t>
        <a:bodyPr/>
        <a:lstStyle/>
        <a:p>
          <a:r>
            <a:rPr lang="en-US" dirty="0" smtClean="0"/>
            <a:t>else</a:t>
          </a:r>
          <a:endParaRPr lang="en-US" dirty="0"/>
        </a:p>
      </dgm:t>
    </dgm:pt>
    <dgm:pt modelId="{878061D7-5C36-4956-A825-365417577067}" type="parTrans" cxnId="{0FE0A202-587A-40E9-839F-8DA3B49B7425}">
      <dgm:prSet/>
      <dgm:spPr/>
      <dgm:t>
        <a:bodyPr/>
        <a:lstStyle/>
        <a:p>
          <a:endParaRPr lang="en-US"/>
        </a:p>
      </dgm:t>
    </dgm:pt>
    <dgm:pt modelId="{38936590-E685-4347-9ACA-F07F27C66398}" type="sibTrans" cxnId="{0FE0A202-587A-40E9-839F-8DA3B49B7425}">
      <dgm:prSet/>
      <dgm:spPr/>
      <dgm:t>
        <a:bodyPr/>
        <a:lstStyle/>
        <a:p>
          <a:endParaRPr lang="en-US"/>
        </a:p>
      </dgm:t>
    </dgm:pt>
    <dgm:pt modelId="{8933CBAC-B1EB-4126-8267-257EEA9A0AA9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FFDB9C2C-761C-4511-809D-FD5C31350B35}" type="parTrans" cxnId="{BC31FCA1-0232-4ABA-97BB-7850F3FEA893}">
      <dgm:prSet/>
      <dgm:spPr/>
      <dgm:t>
        <a:bodyPr/>
        <a:lstStyle/>
        <a:p>
          <a:endParaRPr lang="en-US"/>
        </a:p>
      </dgm:t>
    </dgm:pt>
    <dgm:pt modelId="{6B7801DA-F5BC-45C7-9862-6194DFA9C296}" type="sibTrans" cxnId="{BC31FCA1-0232-4ABA-97BB-7850F3FEA893}">
      <dgm:prSet/>
      <dgm:spPr/>
      <dgm:t>
        <a:bodyPr/>
        <a:lstStyle/>
        <a:p>
          <a:endParaRPr lang="en-US"/>
        </a:p>
      </dgm:t>
    </dgm:pt>
    <dgm:pt modelId="{7CEC5B42-783E-440D-9CB6-62E5556B47B2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&lt;&lt;</a:t>
          </a:r>
          <a:endParaRPr lang="en-US" dirty="0"/>
        </a:p>
      </dgm:t>
    </dgm:pt>
    <dgm:pt modelId="{B15373B3-4E40-47C4-A1F6-324CFB4E4CEE}" type="parTrans" cxnId="{F094BB73-BC77-45B4-A344-95C8A31E859A}">
      <dgm:prSet/>
      <dgm:spPr/>
      <dgm:t>
        <a:bodyPr/>
        <a:lstStyle/>
        <a:p>
          <a:endParaRPr lang="en-US"/>
        </a:p>
      </dgm:t>
    </dgm:pt>
    <dgm:pt modelId="{E698D8B2-2333-4729-A297-345D55F1450E}" type="sibTrans" cxnId="{F094BB73-BC77-45B4-A344-95C8A31E859A}">
      <dgm:prSet/>
      <dgm:spPr/>
      <dgm:t>
        <a:bodyPr/>
        <a:lstStyle/>
        <a:p>
          <a:endParaRPr lang="en-US"/>
        </a:p>
      </dgm:t>
    </dgm:pt>
    <dgm:pt modelId="{F99DCAE6-D9E3-4A59-9FD2-E2A55FDDBE3D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4CAE4CFA-EDE2-4AA1-9F32-D099DAFDCEAF}" type="parTrans" cxnId="{384AABF5-6E37-4880-AFBA-6109F6DAF53E}">
      <dgm:prSet/>
      <dgm:spPr/>
      <dgm:t>
        <a:bodyPr/>
        <a:lstStyle/>
        <a:p>
          <a:endParaRPr lang="en-US"/>
        </a:p>
      </dgm:t>
    </dgm:pt>
    <dgm:pt modelId="{B4C6DC13-5071-405E-A65A-AA7F500CDFCB}" type="sibTrans" cxnId="{384AABF5-6E37-4880-AFBA-6109F6DAF53E}">
      <dgm:prSet/>
      <dgm:spPr/>
      <dgm:t>
        <a:bodyPr/>
        <a:lstStyle/>
        <a:p>
          <a:endParaRPr lang="en-US"/>
        </a:p>
      </dgm:t>
    </dgm:pt>
    <dgm:pt modelId="{33B32A12-5891-4E25-95B0-A55E1320C07C}" type="pres">
      <dgm:prSet presAssocID="{6572EAF4-A277-43CB-A924-27BF2687BD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6AAE56-55DB-4B3B-B608-162329FD8ACD}" type="pres">
      <dgm:prSet presAssocID="{21928299-F115-4A9B-9582-708197EF2B4D}" presName="hierRoot1" presStyleCnt="0"/>
      <dgm:spPr/>
    </dgm:pt>
    <dgm:pt modelId="{13452373-7D50-4C40-8D29-0A4C55DDE114}" type="pres">
      <dgm:prSet presAssocID="{21928299-F115-4A9B-9582-708197EF2B4D}" presName="composite" presStyleCnt="0"/>
      <dgm:spPr/>
    </dgm:pt>
    <dgm:pt modelId="{F28E5BCB-C7F4-4D18-86B3-FF4FEEAC1031}" type="pres">
      <dgm:prSet presAssocID="{21928299-F115-4A9B-9582-708197EF2B4D}" presName="background" presStyleLbl="node0" presStyleIdx="0" presStyleCnt="1"/>
      <dgm:spPr/>
    </dgm:pt>
    <dgm:pt modelId="{1275D853-6D22-4313-AAA9-52E55570ECD9}" type="pres">
      <dgm:prSet presAssocID="{21928299-F115-4A9B-9582-708197EF2B4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A7965-F9C0-40DD-A7C7-83448C1544AA}" type="pres">
      <dgm:prSet presAssocID="{21928299-F115-4A9B-9582-708197EF2B4D}" presName="hierChild2" presStyleCnt="0"/>
      <dgm:spPr/>
    </dgm:pt>
    <dgm:pt modelId="{01EA0537-AAD5-47C8-8817-F0437BAA4616}" type="pres">
      <dgm:prSet presAssocID="{02C99B46-1EE6-4CB3-BDA9-A5AB71C4A66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4EBFA4E-4E34-40EB-A9CA-4B88123DEC45}" type="pres">
      <dgm:prSet presAssocID="{F13F8CB5-04E6-4824-BA42-6D33AFEA96F7}" presName="hierRoot2" presStyleCnt="0"/>
      <dgm:spPr/>
    </dgm:pt>
    <dgm:pt modelId="{E2B1BE02-9D1C-4B30-AEED-3433C599C4CB}" type="pres">
      <dgm:prSet presAssocID="{F13F8CB5-04E6-4824-BA42-6D33AFEA96F7}" presName="composite2" presStyleCnt="0"/>
      <dgm:spPr/>
    </dgm:pt>
    <dgm:pt modelId="{6759BB9D-1CF3-4C9E-A122-5F4C3A9AD2B8}" type="pres">
      <dgm:prSet presAssocID="{F13F8CB5-04E6-4824-BA42-6D33AFEA96F7}" presName="background2" presStyleLbl="node2" presStyleIdx="0" presStyleCnt="2"/>
      <dgm:spPr/>
    </dgm:pt>
    <dgm:pt modelId="{900143E4-7FB9-4F17-BF95-3F909086BD97}" type="pres">
      <dgm:prSet presAssocID="{F13F8CB5-04E6-4824-BA42-6D33AFEA96F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41ADFD-C351-42DA-9577-6E4D48EFEC08}" type="pres">
      <dgm:prSet presAssocID="{F13F8CB5-04E6-4824-BA42-6D33AFEA96F7}" presName="hierChild3" presStyleCnt="0"/>
      <dgm:spPr/>
    </dgm:pt>
    <dgm:pt modelId="{1C89C2F2-D8E2-48EC-9DA2-A46E144F52F8}" type="pres">
      <dgm:prSet presAssocID="{BBA2466D-A5CC-40BB-93F4-4CDD53DAC33B}" presName="Name17" presStyleLbl="parChTrans1D3" presStyleIdx="0" presStyleCnt="5"/>
      <dgm:spPr/>
      <dgm:t>
        <a:bodyPr/>
        <a:lstStyle/>
        <a:p>
          <a:endParaRPr lang="en-US"/>
        </a:p>
      </dgm:t>
    </dgm:pt>
    <dgm:pt modelId="{4AB962ED-4550-4C92-86E1-F94902B7A4BC}" type="pres">
      <dgm:prSet presAssocID="{3D6E7FFC-55E0-45F2-A157-D6A95DA39DD7}" presName="hierRoot3" presStyleCnt="0"/>
      <dgm:spPr/>
    </dgm:pt>
    <dgm:pt modelId="{3799ED06-AC52-4D2C-892E-31E285B45412}" type="pres">
      <dgm:prSet presAssocID="{3D6E7FFC-55E0-45F2-A157-D6A95DA39DD7}" presName="composite3" presStyleCnt="0"/>
      <dgm:spPr/>
    </dgm:pt>
    <dgm:pt modelId="{9F3CB50B-E438-48C1-B7FF-8B4707E69AA4}" type="pres">
      <dgm:prSet presAssocID="{3D6E7FFC-55E0-45F2-A157-D6A95DA39DD7}" presName="background3" presStyleLbl="node3" presStyleIdx="0" presStyleCnt="5"/>
      <dgm:spPr/>
    </dgm:pt>
    <dgm:pt modelId="{B8CD498E-4A4D-4239-A0CE-977BBF014317}" type="pres">
      <dgm:prSet presAssocID="{3D6E7FFC-55E0-45F2-A157-D6A95DA39DD7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3079F-7D2D-4ECA-852A-BAA0A71F629B}" type="pres">
      <dgm:prSet presAssocID="{3D6E7FFC-55E0-45F2-A157-D6A95DA39DD7}" presName="hierChild4" presStyleCnt="0"/>
      <dgm:spPr/>
    </dgm:pt>
    <dgm:pt modelId="{E802BD99-87EE-4043-9E5C-17728AE8DE0E}" type="pres">
      <dgm:prSet presAssocID="{E986432A-69D7-41FC-8EF8-6CAF1B6837DD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1033AEE1-2E17-49DB-8A4E-171A4C698E60}" type="pres">
      <dgm:prSet presAssocID="{7CEBD366-7878-487A-9C46-4779BE77A00F}" presName="hierRoot4" presStyleCnt="0"/>
      <dgm:spPr/>
    </dgm:pt>
    <dgm:pt modelId="{AF1EBD9A-BE09-4CAF-985A-8690F702AF62}" type="pres">
      <dgm:prSet presAssocID="{7CEBD366-7878-487A-9C46-4779BE77A00F}" presName="composite4" presStyleCnt="0"/>
      <dgm:spPr/>
    </dgm:pt>
    <dgm:pt modelId="{757684EF-EDA3-4FE5-8516-23AFC5E357EA}" type="pres">
      <dgm:prSet presAssocID="{7CEBD366-7878-487A-9C46-4779BE77A00F}" presName="background4" presStyleLbl="node4" presStyleIdx="0" presStyleCnt="18"/>
      <dgm:spPr/>
    </dgm:pt>
    <dgm:pt modelId="{EDDBF3C6-B776-4A4F-9F23-A2D58AA27647}" type="pres">
      <dgm:prSet presAssocID="{7CEBD366-7878-487A-9C46-4779BE77A00F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93BE5-E19E-4D74-A99B-58073F42D1D2}" type="pres">
      <dgm:prSet presAssocID="{7CEBD366-7878-487A-9C46-4779BE77A00F}" presName="hierChild5" presStyleCnt="0"/>
      <dgm:spPr/>
    </dgm:pt>
    <dgm:pt modelId="{8923BED1-B303-4B3D-9A6B-703473DE74BA}" type="pres">
      <dgm:prSet presAssocID="{3AF9F8C7-CE82-4E48-9D55-1F826B7F76A7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5BC9C578-6A7F-4E84-A9F8-FBF161367723}" type="pres">
      <dgm:prSet presAssocID="{ED520A91-238A-4A9B-A1C8-4056C6AE938A}" presName="hierRoot4" presStyleCnt="0"/>
      <dgm:spPr/>
    </dgm:pt>
    <dgm:pt modelId="{37732BBC-E646-48D0-9A18-E4E0AC950438}" type="pres">
      <dgm:prSet presAssocID="{ED520A91-238A-4A9B-A1C8-4056C6AE938A}" presName="composite4" presStyleCnt="0"/>
      <dgm:spPr/>
    </dgm:pt>
    <dgm:pt modelId="{E089E4E6-1587-4C75-9F04-9431225D6D00}" type="pres">
      <dgm:prSet presAssocID="{ED520A91-238A-4A9B-A1C8-4056C6AE938A}" presName="background4" presStyleLbl="node4" presStyleIdx="1" presStyleCnt="18"/>
      <dgm:spPr/>
    </dgm:pt>
    <dgm:pt modelId="{A8D3C9E1-3625-430C-82F6-2573B91B7B03}" type="pres">
      <dgm:prSet presAssocID="{ED520A91-238A-4A9B-A1C8-4056C6AE938A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60004F-ED94-4501-AAA1-DD0446CA06C7}" type="pres">
      <dgm:prSet presAssocID="{ED520A91-238A-4A9B-A1C8-4056C6AE938A}" presName="hierChild5" presStyleCnt="0"/>
      <dgm:spPr/>
    </dgm:pt>
    <dgm:pt modelId="{7F32DEAF-F9FB-4D82-BBBA-8F3895020CDB}" type="pres">
      <dgm:prSet presAssocID="{D5A33C5D-2851-4C60-B65D-BBF356CEFEB9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608A8B84-D10A-4A53-8DFB-60ADC742E236}" type="pres">
      <dgm:prSet presAssocID="{B3223C1C-2AC0-4931-86C3-C9ECFE88EC42}" presName="hierRoot4" presStyleCnt="0"/>
      <dgm:spPr/>
    </dgm:pt>
    <dgm:pt modelId="{C075BBDA-5643-496F-9A32-DCBB31A1E4C7}" type="pres">
      <dgm:prSet presAssocID="{B3223C1C-2AC0-4931-86C3-C9ECFE88EC42}" presName="composite4" presStyleCnt="0"/>
      <dgm:spPr/>
    </dgm:pt>
    <dgm:pt modelId="{79CD63A1-92F4-40B0-B1CB-F21A4C3BAF78}" type="pres">
      <dgm:prSet presAssocID="{B3223C1C-2AC0-4931-86C3-C9ECFE88EC42}" presName="background4" presStyleLbl="node4" presStyleIdx="2" presStyleCnt="18"/>
      <dgm:spPr/>
    </dgm:pt>
    <dgm:pt modelId="{0DD51DF4-70F0-4F0C-9A32-F32ED85C3CC4}" type="pres">
      <dgm:prSet presAssocID="{B3223C1C-2AC0-4931-86C3-C9ECFE88EC42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32837-D0B4-43D7-A60C-87F12BDEFB40}" type="pres">
      <dgm:prSet presAssocID="{B3223C1C-2AC0-4931-86C3-C9ECFE88EC42}" presName="hierChild5" presStyleCnt="0"/>
      <dgm:spPr/>
    </dgm:pt>
    <dgm:pt modelId="{E119E3AA-18D4-4C93-AB12-E1F581F7A408}" type="pres">
      <dgm:prSet presAssocID="{E1374858-C3F9-43F0-8960-695121F70D3C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58A3E5F3-6AEA-40C8-AFD1-F2F7A0120A07}" type="pres">
      <dgm:prSet presAssocID="{B01A0A63-3E4F-456B-89ED-BFD6F8FEE708}" presName="hierRoot4" presStyleCnt="0"/>
      <dgm:spPr/>
    </dgm:pt>
    <dgm:pt modelId="{D25D0B08-0CAA-4ACB-A0A6-83C71971EED3}" type="pres">
      <dgm:prSet presAssocID="{B01A0A63-3E4F-456B-89ED-BFD6F8FEE708}" presName="composite4" presStyleCnt="0"/>
      <dgm:spPr/>
    </dgm:pt>
    <dgm:pt modelId="{FE1D7DF8-221B-49DF-A1E4-EA3794546EAA}" type="pres">
      <dgm:prSet presAssocID="{B01A0A63-3E4F-456B-89ED-BFD6F8FEE708}" presName="background4" presStyleLbl="node4" presStyleIdx="3" presStyleCnt="18"/>
      <dgm:spPr/>
    </dgm:pt>
    <dgm:pt modelId="{C72B1C06-F56F-4236-BEF0-633E74E5E764}" type="pres">
      <dgm:prSet presAssocID="{B01A0A63-3E4F-456B-89ED-BFD6F8FEE708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E894E-2AAE-46B1-BE1D-2AE119147690}" type="pres">
      <dgm:prSet presAssocID="{B01A0A63-3E4F-456B-89ED-BFD6F8FEE708}" presName="hierChild5" presStyleCnt="0"/>
      <dgm:spPr/>
    </dgm:pt>
    <dgm:pt modelId="{F4942E76-B9CC-4F39-ACF1-2A8FCECAEA90}" type="pres">
      <dgm:prSet presAssocID="{DA682208-47B0-4660-A060-DAC78E990DF8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BEABC4AE-8760-4F32-A860-B1E608040032}" type="pres">
      <dgm:prSet presAssocID="{142F5AF4-6881-4BD3-923E-074255AC8DF6}" presName="hierRoot4" presStyleCnt="0"/>
      <dgm:spPr/>
    </dgm:pt>
    <dgm:pt modelId="{CB5011F1-C4E9-46D2-958E-2FC824A334E2}" type="pres">
      <dgm:prSet presAssocID="{142F5AF4-6881-4BD3-923E-074255AC8DF6}" presName="composite4" presStyleCnt="0"/>
      <dgm:spPr/>
    </dgm:pt>
    <dgm:pt modelId="{63705F20-A9D4-4220-837F-35C27DB67F56}" type="pres">
      <dgm:prSet presAssocID="{142F5AF4-6881-4BD3-923E-074255AC8DF6}" presName="background4" presStyleLbl="node4" presStyleIdx="4" presStyleCnt="18"/>
      <dgm:spPr/>
    </dgm:pt>
    <dgm:pt modelId="{DEDD0B98-3764-4C16-89D0-AAAE8CD207F9}" type="pres">
      <dgm:prSet presAssocID="{142F5AF4-6881-4BD3-923E-074255AC8DF6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3C5220-A007-465F-BCA1-80F5F74D4D2B}" type="pres">
      <dgm:prSet presAssocID="{142F5AF4-6881-4BD3-923E-074255AC8DF6}" presName="hierChild5" presStyleCnt="0"/>
      <dgm:spPr/>
    </dgm:pt>
    <dgm:pt modelId="{BFCFD37C-8F2B-4EBE-AB8C-E4104BEAA3B7}" type="pres">
      <dgm:prSet presAssocID="{94DC0B04-45C0-4B10-8ABC-26B52D1DBC90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E65EA21B-E694-4F25-BBBB-DB9D9970D15F}" type="pres">
      <dgm:prSet presAssocID="{052DB442-53F1-41EF-B262-C2EA3A47E78D}" presName="hierRoot4" presStyleCnt="0"/>
      <dgm:spPr/>
    </dgm:pt>
    <dgm:pt modelId="{CFD14198-7DF6-4647-BCF0-DA68522594F1}" type="pres">
      <dgm:prSet presAssocID="{052DB442-53F1-41EF-B262-C2EA3A47E78D}" presName="composite4" presStyleCnt="0"/>
      <dgm:spPr/>
    </dgm:pt>
    <dgm:pt modelId="{6F7B8995-1CAF-4549-BC06-06EBF94C2E66}" type="pres">
      <dgm:prSet presAssocID="{052DB442-53F1-41EF-B262-C2EA3A47E78D}" presName="background4" presStyleLbl="node4" presStyleIdx="5" presStyleCnt="18"/>
      <dgm:spPr/>
    </dgm:pt>
    <dgm:pt modelId="{0E5A3CCA-1811-4155-B368-AC21E147BF84}" type="pres">
      <dgm:prSet presAssocID="{052DB442-53F1-41EF-B262-C2EA3A47E78D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4069-2E3B-4863-9DD7-8B35F3A33655}" type="pres">
      <dgm:prSet presAssocID="{052DB442-53F1-41EF-B262-C2EA3A47E78D}" presName="hierChild5" presStyleCnt="0"/>
      <dgm:spPr/>
    </dgm:pt>
    <dgm:pt modelId="{77156BC3-6802-4C3E-A89C-F4F082772E1F}" type="pres">
      <dgm:prSet presAssocID="{7A7DC72D-5065-45F4-89A5-10E43F8C32FC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A3354E23-C5FC-4F7D-81BA-158B0F09B640}" type="pres">
      <dgm:prSet presAssocID="{FE5ED893-D92E-4718-ABB7-69CB4AF9EF0E}" presName="hierRoot4" presStyleCnt="0"/>
      <dgm:spPr/>
    </dgm:pt>
    <dgm:pt modelId="{C92D01CF-454F-47A4-999D-CB0E89BFFE98}" type="pres">
      <dgm:prSet presAssocID="{FE5ED893-D92E-4718-ABB7-69CB4AF9EF0E}" presName="composite4" presStyleCnt="0"/>
      <dgm:spPr/>
    </dgm:pt>
    <dgm:pt modelId="{6ABC1E55-8F18-4485-B65C-D78CA73B5EB7}" type="pres">
      <dgm:prSet presAssocID="{FE5ED893-D92E-4718-ABB7-69CB4AF9EF0E}" presName="background4" presStyleLbl="node4" presStyleIdx="6" presStyleCnt="18"/>
      <dgm:spPr/>
    </dgm:pt>
    <dgm:pt modelId="{73C92AA6-671A-4B15-8234-FB8F3CEE4164}" type="pres">
      <dgm:prSet presAssocID="{FE5ED893-D92E-4718-ABB7-69CB4AF9EF0E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A1505F-3FF8-449D-8D63-DA7D71046F10}" type="pres">
      <dgm:prSet presAssocID="{FE5ED893-D92E-4718-ABB7-69CB4AF9EF0E}" presName="hierChild5" presStyleCnt="0"/>
      <dgm:spPr/>
    </dgm:pt>
    <dgm:pt modelId="{15AD23EA-A819-4E57-9BC7-B3923925C515}" type="pres">
      <dgm:prSet presAssocID="{B7542980-7B1C-4246-BAA6-549C73588873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748ECB6F-9C96-490C-8800-351782AF86E0}" type="pres">
      <dgm:prSet presAssocID="{41203514-3FE3-498D-8B22-A3D5039E2D5F}" presName="hierRoot4" presStyleCnt="0"/>
      <dgm:spPr/>
    </dgm:pt>
    <dgm:pt modelId="{5E76299A-9921-4504-9CA2-5C7AE6B9BDCE}" type="pres">
      <dgm:prSet presAssocID="{41203514-3FE3-498D-8B22-A3D5039E2D5F}" presName="composite4" presStyleCnt="0"/>
      <dgm:spPr/>
    </dgm:pt>
    <dgm:pt modelId="{15FD0162-961A-45A1-A14E-1BC992007FC6}" type="pres">
      <dgm:prSet presAssocID="{41203514-3FE3-498D-8B22-A3D5039E2D5F}" presName="background4" presStyleLbl="node4" presStyleIdx="7" presStyleCnt="18"/>
      <dgm:spPr/>
    </dgm:pt>
    <dgm:pt modelId="{615384D1-E7BD-40E3-808F-F772DC8B172D}" type="pres">
      <dgm:prSet presAssocID="{41203514-3FE3-498D-8B22-A3D5039E2D5F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501BB0-7A4F-4A29-95D0-488C264609FB}" type="pres">
      <dgm:prSet presAssocID="{41203514-3FE3-498D-8B22-A3D5039E2D5F}" presName="hierChild5" presStyleCnt="0"/>
      <dgm:spPr/>
    </dgm:pt>
    <dgm:pt modelId="{0E9677C2-D93C-43C3-9DC4-4328221F2F0A}" type="pres">
      <dgm:prSet presAssocID="{36933278-7D5B-4AAC-B67F-7719079B6F8C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DA88D37E-D365-4383-9913-F3211202F967}" type="pres">
      <dgm:prSet presAssocID="{1BFFD225-E2F9-4BAF-89ED-58F2925D9784}" presName="hierRoot4" presStyleCnt="0"/>
      <dgm:spPr/>
    </dgm:pt>
    <dgm:pt modelId="{2D78DBC8-A71D-48AA-8925-BBF1CEC11A5F}" type="pres">
      <dgm:prSet presAssocID="{1BFFD225-E2F9-4BAF-89ED-58F2925D9784}" presName="composite4" presStyleCnt="0"/>
      <dgm:spPr/>
    </dgm:pt>
    <dgm:pt modelId="{476360A1-5335-4C21-BD25-417DDDA59BC5}" type="pres">
      <dgm:prSet presAssocID="{1BFFD225-E2F9-4BAF-89ED-58F2925D9784}" presName="background4" presStyleLbl="node4" presStyleIdx="8" presStyleCnt="18"/>
      <dgm:spPr/>
    </dgm:pt>
    <dgm:pt modelId="{D7C8EAC1-4A08-4C23-9D52-8D0B97B18C2E}" type="pres">
      <dgm:prSet presAssocID="{1BFFD225-E2F9-4BAF-89ED-58F2925D9784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40533-3C34-45F4-9710-8D6EEA843D57}" type="pres">
      <dgm:prSet presAssocID="{1BFFD225-E2F9-4BAF-89ED-58F2925D9784}" presName="hierChild5" presStyleCnt="0"/>
      <dgm:spPr/>
    </dgm:pt>
    <dgm:pt modelId="{D02186A8-AC51-444F-9D53-943C49E82BD0}" type="pres">
      <dgm:prSet presAssocID="{7D29A751-C075-4D2F-816B-E9CBDC230CCF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C5D250C9-C024-4835-87D4-B928BA605356}" type="pres">
      <dgm:prSet presAssocID="{FD1A266A-74D6-4288-AC93-5364C1CA65DD}" presName="hierRoot4" presStyleCnt="0"/>
      <dgm:spPr/>
    </dgm:pt>
    <dgm:pt modelId="{CA03F0A6-E0B1-4AAD-87D1-0A4D349CE8EA}" type="pres">
      <dgm:prSet presAssocID="{FD1A266A-74D6-4288-AC93-5364C1CA65DD}" presName="composite4" presStyleCnt="0"/>
      <dgm:spPr/>
    </dgm:pt>
    <dgm:pt modelId="{5B37C613-E8DD-4E26-8952-F6FDE34A76C6}" type="pres">
      <dgm:prSet presAssocID="{FD1A266A-74D6-4288-AC93-5364C1CA65DD}" presName="background4" presStyleLbl="node4" presStyleIdx="9" presStyleCnt="18"/>
      <dgm:spPr/>
    </dgm:pt>
    <dgm:pt modelId="{979DDD9B-8417-4228-A85E-154E09693542}" type="pres">
      <dgm:prSet presAssocID="{FD1A266A-74D6-4288-AC93-5364C1CA65DD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E6C10A-02D5-49A3-BBC3-836FD8076974}" type="pres">
      <dgm:prSet presAssocID="{FD1A266A-74D6-4288-AC93-5364C1CA65DD}" presName="hierChild5" presStyleCnt="0"/>
      <dgm:spPr/>
    </dgm:pt>
    <dgm:pt modelId="{E21FFE1D-C022-48A6-B8BE-A18722538E4A}" type="pres">
      <dgm:prSet presAssocID="{BCB3C400-98B6-4501-AD1D-04ABC7FE088B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CA600FA3-3431-4563-865F-019A61ABF4C6}" type="pres">
      <dgm:prSet presAssocID="{7412C124-C0B9-4F24-A7F9-98C25E0C84FE}" presName="hierRoot4" presStyleCnt="0"/>
      <dgm:spPr/>
    </dgm:pt>
    <dgm:pt modelId="{232F99C2-932C-4CA0-B26F-BCBF91721E50}" type="pres">
      <dgm:prSet presAssocID="{7412C124-C0B9-4F24-A7F9-98C25E0C84FE}" presName="composite4" presStyleCnt="0"/>
      <dgm:spPr/>
    </dgm:pt>
    <dgm:pt modelId="{5B4EF612-4D24-42D3-B305-AF5BF0240C86}" type="pres">
      <dgm:prSet presAssocID="{7412C124-C0B9-4F24-A7F9-98C25E0C84FE}" presName="background4" presStyleLbl="node4" presStyleIdx="10" presStyleCnt="18"/>
      <dgm:spPr/>
    </dgm:pt>
    <dgm:pt modelId="{19BEA851-6821-489A-BC9E-0116FD764373}" type="pres">
      <dgm:prSet presAssocID="{7412C124-C0B9-4F24-A7F9-98C25E0C84FE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8E0368-5131-4F15-BB38-2749AFF53481}" type="pres">
      <dgm:prSet presAssocID="{7412C124-C0B9-4F24-A7F9-98C25E0C84FE}" presName="hierChild5" presStyleCnt="0"/>
      <dgm:spPr/>
    </dgm:pt>
    <dgm:pt modelId="{F12129E7-DC9D-4DC8-A320-ECB747CE1F5D}" type="pres">
      <dgm:prSet presAssocID="{2141685C-9D03-4082-8CB8-91FEC8EC9D4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0099777-03EC-49B7-99D5-1F72CDA028B7}" type="pres">
      <dgm:prSet presAssocID="{9524EC65-275A-4380-9F0B-2D89E503AF34}" presName="hierRoot3" presStyleCnt="0"/>
      <dgm:spPr/>
    </dgm:pt>
    <dgm:pt modelId="{0E532CFC-143E-4C49-9A1B-AE040D828930}" type="pres">
      <dgm:prSet presAssocID="{9524EC65-275A-4380-9F0B-2D89E503AF34}" presName="composite3" presStyleCnt="0"/>
      <dgm:spPr/>
    </dgm:pt>
    <dgm:pt modelId="{AD61B611-7D14-4F88-B5FF-FA16700D04CA}" type="pres">
      <dgm:prSet presAssocID="{9524EC65-275A-4380-9F0B-2D89E503AF34}" presName="background3" presStyleLbl="node3" presStyleIdx="1" presStyleCnt="5"/>
      <dgm:spPr/>
    </dgm:pt>
    <dgm:pt modelId="{E16B0ADD-FC29-4EAE-AAF9-987A2D27D238}" type="pres">
      <dgm:prSet presAssocID="{9524EC65-275A-4380-9F0B-2D89E503AF3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75DAE-550C-4AE7-8B12-368E3919571B}" type="pres">
      <dgm:prSet presAssocID="{9524EC65-275A-4380-9F0B-2D89E503AF34}" presName="hierChild4" presStyleCnt="0"/>
      <dgm:spPr/>
    </dgm:pt>
    <dgm:pt modelId="{EB56E64A-8FE7-4F20-AC99-FD4C324E1005}" type="pres">
      <dgm:prSet presAssocID="{2EF6B0CF-283C-476E-9FEC-8BD82F01D66F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11D23A5A-3FE6-47A1-A82A-8677423A32A5}" type="pres">
      <dgm:prSet presAssocID="{39C32667-56A5-4689-BC17-77FA2F8B94D5}" presName="hierRoot4" presStyleCnt="0"/>
      <dgm:spPr/>
    </dgm:pt>
    <dgm:pt modelId="{8E996A5C-2A68-4BF6-AB46-EE3BD158F47F}" type="pres">
      <dgm:prSet presAssocID="{39C32667-56A5-4689-BC17-77FA2F8B94D5}" presName="composite4" presStyleCnt="0"/>
      <dgm:spPr/>
    </dgm:pt>
    <dgm:pt modelId="{E67C33C0-D3E6-4B8C-B9EB-74C9B10C63BE}" type="pres">
      <dgm:prSet presAssocID="{39C32667-56A5-4689-BC17-77FA2F8B94D5}" presName="background4" presStyleLbl="node4" presStyleIdx="11" presStyleCnt="18"/>
      <dgm:spPr/>
    </dgm:pt>
    <dgm:pt modelId="{B71D3F7C-F9A7-4E3A-B1AB-B6060E49FA8E}" type="pres">
      <dgm:prSet presAssocID="{39C32667-56A5-4689-BC17-77FA2F8B94D5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B08EE-1756-4B17-B145-37C7BF762498}" type="pres">
      <dgm:prSet presAssocID="{39C32667-56A5-4689-BC17-77FA2F8B94D5}" presName="hierChild5" presStyleCnt="0"/>
      <dgm:spPr/>
    </dgm:pt>
    <dgm:pt modelId="{D4C47FB5-6117-4F77-8B44-EB30955362C6}" type="pres">
      <dgm:prSet presAssocID="{8E1C6A2A-F130-45BE-BB49-5F92B4D46E24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959F900B-2600-43E1-8C35-F694EF906FE3}" type="pres">
      <dgm:prSet presAssocID="{3A686789-E1F0-4C00-97E7-81AF6CA52A6D}" presName="hierRoot4" presStyleCnt="0"/>
      <dgm:spPr/>
    </dgm:pt>
    <dgm:pt modelId="{3299673E-5613-4542-8361-853C6FC9EAC4}" type="pres">
      <dgm:prSet presAssocID="{3A686789-E1F0-4C00-97E7-81AF6CA52A6D}" presName="composite4" presStyleCnt="0"/>
      <dgm:spPr/>
    </dgm:pt>
    <dgm:pt modelId="{22C0C314-DC3B-48C5-9C8F-AE499EB79F76}" type="pres">
      <dgm:prSet presAssocID="{3A686789-E1F0-4C00-97E7-81AF6CA52A6D}" presName="background4" presStyleLbl="node4" presStyleIdx="12" presStyleCnt="18"/>
      <dgm:spPr/>
    </dgm:pt>
    <dgm:pt modelId="{E0FFA042-7BC9-43CE-B8C8-1F59A0CFFB11}" type="pres">
      <dgm:prSet presAssocID="{3A686789-E1F0-4C00-97E7-81AF6CA52A6D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94175-878E-452F-96B5-438ED762516F}" type="pres">
      <dgm:prSet presAssocID="{3A686789-E1F0-4C00-97E7-81AF6CA52A6D}" presName="hierChild5" presStyleCnt="0"/>
      <dgm:spPr/>
    </dgm:pt>
    <dgm:pt modelId="{1810AFAA-80B7-404A-A3EE-091C24F70C93}" type="pres">
      <dgm:prSet presAssocID="{17284B52-B7A6-4A19-A537-D8CBC5ABFFA5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7E15F08D-AF99-48F4-82F9-8437FB92C68D}" type="pres">
      <dgm:prSet presAssocID="{D9F0F391-82A4-44B5-B9B1-C6CF08E879A9}" presName="hierRoot4" presStyleCnt="0"/>
      <dgm:spPr/>
    </dgm:pt>
    <dgm:pt modelId="{5764FD0B-B528-44AA-AECF-5D547D4FCE9F}" type="pres">
      <dgm:prSet presAssocID="{D9F0F391-82A4-44B5-B9B1-C6CF08E879A9}" presName="composite4" presStyleCnt="0"/>
      <dgm:spPr/>
    </dgm:pt>
    <dgm:pt modelId="{22346020-5C83-4125-B9AC-3C655D7EA9AB}" type="pres">
      <dgm:prSet presAssocID="{D9F0F391-82A4-44B5-B9B1-C6CF08E879A9}" presName="background4" presStyleLbl="node4" presStyleIdx="13" presStyleCnt="18"/>
      <dgm:spPr/>
    </dgm:pt>
    <dgm:pt modelId="{64426216-4C51-42D1-9604-8824CB7B1094}" type="pres">
      <dgm:prSet presAssocID="{D9F0F391-82A4-44B5-B9B1-C6CF08E879A9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6B093-C7D6-4E93-AE7A-83507D2F49F9}" type="pres">
      <dgm:prSet presAssocID="{D9F0F391-82A4-44B5-B9B1-C6CF08E879A9}" presName="hierChild5" presStyleCnt="0"/>
      <dgm:spPr/>
    </dgm:pt>
    <dgm:pt modelId="{3BE89461-4A03-401E-A458-E714A67A88B9}" type="pres">
      <dgm:prSet presAssocID="{A35CE3C3-39E6-417C-86D0-5617D369DCBF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2287CBE3-C6FB-410A-9FD7-ADF90B390726}" type="pres">
      <dgm:prSet presAssocID="{B68AFBCD-B58F-458C-AD11-7CF3D9DA0337}" presName="hierRoot4" presStyleCnt="0"/>
      <dgm:spPr/>
    </dgm:pt>
    <dgm:pt modelId="{15F2B732-D04A-441D-84B9-DE82BDF22026}" type="pres">
      <dgm:prSet presAssocID="{B68AFBCD-B58F-458C-AD11-7CF3D9DA0337}" presName="composite4" presStyleCnt="0"/>
      <dgm:spPr/>
    </dgm:pt>
    <dgm:pt modelId="{00096D30-9B6E-4D97-8D7B-2F0D6685991E}" type="pres">
      <dgm:prSet presAssocID="{B68AFBCD-B58F-458C-AD11-7CF3D9DA0337}" presName="background4" presStyleLbl="node4" presStyleIdx="14" presStyleCnt="18"/>
      <dgm:spPr/>
    </dgm:pt>
    <dgm:pt modelId="{18067608-610D-4B55-8C7A-5C6C5E95CBD4}" type="pres">
      <dgm:prSet presAssocID="{B68AFBCD-B58F-458C-AD11-7CF3D9DA0337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864F8-5CBA-4A77-91FC-E5243EDACE7C}" type="pres">
      <dgm:prSet presAssocID="{B68AFBCD-B58F-458C-AD11-7CF3D9DA0337}" presName="hierChild5" presStyleCnt="0"/>
      <dgm:spPr/>
    </dgm:pt>
    <dgm:pt modelId="{26FD8478-3701-447E-ACE5-C8E42BE147AF}" type="pres">
      <dgm:prSet presAssocID="{B8D4F99F-BE36-405E-AF7D-935C28B0BDB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F20AAC12-6E63-45C7-9DEF-0C7CA8F62E18}" type="pres">
      <dgm:prSet presAssocID="{6A3573F6-5C33-465D-9875-5FA477EE87BE}" presName="hierRoot4" presStyleCnt="0"/>
      <dgm:spPr/>
    </dgm:pt>
    <dgm:pt modelId="{EB41738B-0FB5-43BA-A006-8CBB74056B71}" type="pres">
      <dgm:prSet presAssocID="{6A3573F6-5C33-465D-9875-5FA477EE87BE}" presName="composite4" presStyleCnt="0"/>
      <dgm:spPr/>
    </dgm:pt>
    <dgm:pt modelId="{6229EBBD-104F-4258-AEA7-8F07CE12EA11}" type="pres">
      <dgm:prSet presAssocID="{6A3573F6-5C33-465D-9875-5FA477EE87BE}" presName="background4" presStyleLbl="node4" presStyleIdx="15" presStyleCnt="18"/>
      <dgm:spPr/>
    </dgm:pt>
    <dgm:pt modelId="{C0DD23F1-B855-460F-A558-D2290D5B6714}" type="pres">
      <dgm:prSet presAssocID="{6A3573F6-5C33-465D-9875-5FA477EE87BE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43D18-2BE7-477F-998E-579362513DF4}" type="pres">
      <dgm:prSet presAssocID="{6A3573F6-5C33-465D-9875-5FA477EE87BE}" presName="hierChild5" presStyleCnt="0"/>
      <dgm:spPr/>
    </dgm:pt>
    <dgm:pt modelId="{23E74A63-9D1C-4A69-9473-F56CD2CA0070}" type="pres">
      <dgm:prSet presAssocID="{878061D7-5C36-4956-A825-365417577067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C10DE542-B13A-43A9-BAB9-F56C4A2A1309}" type="pres">
      <dgm:prSet presAssocID="{FB79C8A3-04CA-4721-8133-90C8E674A91A}" presName="hierRoot4" presStyleCnt="0"/>
      <dgm:spPr/>
    </dgm:pt>
    <dgm:pt modelId="{FCDA9A30-4572-4BF1-BF5D-14B384C4A7EB}" type="pres">
      <dgm:prSet presAssocID="{FB79C8A3-04CA-4721-8133-90C8E674A91A}" presName="composite4" presStyleCnt="0"/>
      <dgm:spPr/>
    </dgm:pt>
    <dgm:pt modelId="{AC6D7A06-B7EF-402D-87DA-5E24F9BF1889}" type="pres">
      <dgm:prSet presAssocID="{FB79C8A3-04CA-4721-8133-90C8E674A91A}" presName="background4" presStyleLbl="node4" presStyleIdx="16" presStyleCnt="18"/>
      <dgm:spPr/>
    </dgm:pt>
    <dgm:pt modelId="{AB017B1C-EDFC-4EB2-818D-F67AF4981900}" type="pres">
      <dgm:prSet presAssocID="{FB79C8A3-04CA-4721-8133-90C8E674A91A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EEEE0B-0234-44FD-8773-00D0CD8D27DA}" type="pres">
      <dgm:prSet presAssocID="{FB79C8A3-04CA-4721-8133-90C8E674A91A}" presName="hierChild5" presStyleCnt="0"/>
      <dgm:spPr/>
    </dgm:pt>
    <dgm:pt modelId="{97994F2D-0F04-4AE9-A675-118D7BE5B875}" type="pres">
      <dgm:prSet presAssocID="{FFDB9C2C-761C-4511-809D-FD5C31350B35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1F206FF7-CE6C-4995-B538-24D8CF8E5D8D}" type="pres">
      <dgm:prSet presAssocID="{8933CBAC-B1EB-4126-8267-257EEA9A0AA9}" presName="hierRoot4" presStyleCnt="0"/>
      <dgm:spPr/>
    </dgm:pt>
    <dgm:pt modelId="{32AF7AA2-6C36-4C76-85ED-6805BE5FD788}" type="pres">
      <dgm:prSet presAssocID="{8933CBAC-B1EB-4126-8267-257EEA9A0AA9}" presName="composite4" presStyleCnt="0"/>
      <dgm:spPr/>
    </dgm:pt>
    <dgm:pt modelId="{0CADE014-9E76-4548-9B68-0D6D8BFB36D1}" type="pres">
      <dgm:prSet presAssocID="{8933CBAC-B1EB-4126-8267-257EEA9A0AA9}" presName="background4" presStyleLbl="node4" presStyleIdx="17" presStyleCnt="18"/>
      <dgm:spPr/>
    </dgm:pt>
    <dgm:pt modelId="{4A9E5258-A5DE-4770-A23F-4307A7045F97}" type="pres">
      <dgm:prSet presAssocID="{8933CBAC-B1EB-4126-8267-257EEA9A0AA9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1552-467F-4801-A0CB-A7599280C4BC}" type="pres">
      <dgm:prSet presAssocID="{8933CBAC-B1EB-4126-8267-257EEA9A0AA9}" presName="hierChild5" presStyleCnt="0"/>
      <dgm:spPr/>
    </dgm:pt>
    <dgm:pt modelId="{ECE776F7-AFF8-4F77-87AB-6BD52FF0101A}" type="pres">
      <dgm:prSet presAssocID="{0CCBF60D-6A50-4436-B72E-1139C8883B6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02C62E-B997-4971-BCCD-A1D281C70514}" type="pres">
      <dgm:prSet presAssocID="{AF1464E4-D4D8-4FEF-AB65-CC69E3BC6654}" presName="hierRoot2" presStyleCnt="0"/>
      <dgm:spPr/>
    </dgm:pt>
    <dgm:pt modelId="{BEF307A6-F09C-45BE-A58A-7A109262B649}" type="pres">
      <dgm:prSet presAssocID="{AF1464E4-D4D8-4FEF-AB65-CC69E3BC6654}" presName="composite2" presStyleCnt="0"/>
      <dgm:spPr/>
    </dgm:pt>
    <dgm:pt modelId="{BC4A23AE-A726-4907-BEB0-442C6003A846}" type="pres">
      <dgm:prSet presAssocID="{AF1464E4-D4D8-4FEF-AB65-CC69E3BC6654}" presName="background2" presStyleLbl="node2" presStyleIdx="1" presStyleCnt="2"/>
      <dgm:spPr/>
    </dgm:pt>
    <dgm:pt modelId="{B89E683B-0BDF-427E-9682-596DBFBA8B27}" type="pres">
      <dgm:prSet presAssocID="{AF1464E4-D4D8-4FEF-AB65-CC69E3BC66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A858-8D0E-4D8C-A092-B2063039D858}" type="pres">
      <dgm:prSet presAssocID="{AF1464E4-D4D8-4FEF-AB65-CC69E3BC6654}" presName="hierChild3" presStyleCnt="0"/>
      <dgm:spPr/>
    </dgm:pt>
    <dgm:pt modelId="{B67C4F16-BFC6-48D1-9E97-7ED1A9D6E931}" type="pres">
      <dgm:prSet presAssocID="{52C1617E-2DC3-4844-8741-B266A5BB695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2E0E938-F5B8-4F89-A6F8-6126FAC90DC5}" type="pres">
      <dgm:prSet presAssocID="{647F76E9-D836-4ACF-8308-D4D798AC7963}" presName="hierRoot3" presStyleCnt="0"/>
      <dgm:spPr/>
    </dgm:pt>
    <dgm:pt modelId="{616EF857-A273-4B31-8FA8-3DC42180A5F4}" type="pres">
      <dgm:prSet presAssocID="{647F76E9-D836-4ACF-8308-D4D798AC7963}" presName="composite3" presStyleCnt="0"/>
      <dgm:spPr/>
    </dgm:pt>
    <dgm:pt modelId="{CF8C8D40-6EF6-4ABB-B056-BBFB340E7BD2}" type="pres">
      <dgm:prSet presAssocID="{647F76E9-D836-4ACF-8308-D4D798AC7963}" presName="background3" presStyleLbl="node3" presStyleIdx="2" presStyleCnt="5"/>
      <dgm:spPr/>
    </dgm:pt>
    <dgm:pt modelId="{D7512B79-E39A-4DE4-80E8-DA16AFF1DF10}" type="pres">
      <dgm:prSet presAssocID="{647F76E9-D836-4ACF-8308-D4D798AC796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76728-217D-407E-A2D2-F289090EA827}" type="pres">
      <dgm:prSet presAssocID="{647F76E9-D836-4ACF-8308-D4D798AC7963}" presName="hierChild4" presStyleCnt="0"/>
      <dgm:spPr/>
    </dgm:pt>
    <dgm:pt modelId="{2AFB982E-C620-450A-8EEB-EACB29CD33A3}" type="pres">
      <dgm:prSet presAssocID="{B15373B3-4E40-47C4-A1F6-324CFB4E4CE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DDF1248-063E-4777-8265-D8A2DAAA8FA4}" type="pres">
      <dgm:prSet presAssocID="{7CEC5B42-783E-440D-9CB6-62E5556B47B2}" presName="hierRoot3" presStyleCnt="0"/>
      <dgm:spPr/>
    </dgm:pt>
    <dgm:pt modelId="{B0A6419D-9066-44AA-913F-BDC9FFC3986E}" type="pres">
      <dgm:prSet presAssocID="{7CEC5B42-783E-440D-9CB6-62E5556B47B2}" presName="composite3" presStyleCnt="0"/>
      <dgm:spPr/>
    </dgm:pt>
    <dgm:pt modelId="{3EABB547-C902-412F-8D4C-E644BF0C0F95}" type="pres">
      <dgm:prSet presAssocID="{7CEC5B42-783E-440D-9CB6-62E5556B47B2}" presName="background3" presStyleLbl="node3" presStyleIdx="3" presStyleCnt="5"/>
      <dgm:spPr/>
    </dgm:pt>
    <dgm:pt modelId="{27E17296-E70C-4FC7-B729-9ADEE47BA026}" type="pres">
      <dgm:prSet presAssocID="{7CEC5B42-783E-440D-9CB6-62E5556B47B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3274C-7EA6-4201-911D-26C2E0765307}" type="pres">
      <dgm:prSet presAssocID="{7CEC5B42-783E-440D-9CB6-62E5556B47B2}" presName="hierChild4" presStyleCnt="0"/>
      <dgm:spPr/>
    </dgm:pt>
    <dgm:pt modelId="{44F78E55-E306-4B9B-9A91-81C656969A72}" type="pres">
      <dgm:prSet presAssocID="{4CAE4CFA-EDE2-4AA1-9F32-D099DAFDCEA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03EFF8E-E7D0-4F37-A5B5-BD750EEF492F}" type="pres">
      <dgm:prSet presAssocID="{F99DCAE6-D9E3-4A59-9FD2-E2A55FDDBE3D}" presName="hierRoot3" presStyleCnt="0"/>
      <dgm:spPr/>
    </dgm:pt>
    <dgm:pt modelId="{3FF63053-B9C4-4139-AE58-B7050D80AC56}" type="pres">
      <dgm:prSet presAssocID="{F99DCAE6-D9E3-4A59-9FD2-E2A55FDDBE3D}" presName="composite3" presStyleCnt="0"/>
      <dgm:spPr/>
    </dgm:pt>
    <dgm:pt modelId="{F71FB72E-B80A-45B3-95F3-DF571013F68D}" type="pres">
      <dgm:prSet presAssocID="{F99DCAE6-D9E3-4A59-9FD2-E2A55FDDBE3D}" presName="background3" presStyleLbl="node3" presStyleIdx="4" presStyleCnt="5"/>
      <dgm:spPr/>
    </dgm:pt>
    <dgm:pt modelId="{5E8C6AAE-0453-4A31-B020-7A1ABEE2CB48}" type="pres">
      <dgm:prSet presAssocID="{F99DCAE6-D9E3-4A59-9FD2-E2A55FDDBE3D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4EEFC-1589-4825-BCAA-2346A0065519}" type="pres">
      <dgm:prSet presAssocID="{F99DCAE6-D9E3-4A59-9FD2-E2A55FDDBE3D}" presName="hierChild4" presStyleCnt="0"/>
      <dgm:spPr/>
    </dgm:pt>
  </dgm:ptLst>
  <dgm:cxnLst>
    <dgm:cxn modelId="{FCAD415B-EC94-4B1B-86B9-B3537D7F9FF3}" type="presOf" srcId="{0CCBF60D-6A50-4436-B72E-1139C8883B66}" destId="{ECE776F7-AFF8-4F77-87AB-6BD52FF0101A}" srcOrd="0" destOrd="0" presId="urn:microsoft.com/office/officeart/2005/8/layout/hierarchy1"/>
    <dgm:cxn modelId="{EDFD50D3-C7E0-40D9-B3B6-C725D3BDC878}" srcId="{F13F8CB5-04E6-4824-BA42-6D33AFEA96F7}" destId="{9524EC65-275A-4380-9F0B-2D89E503AF34}" srcOrd="1" destOrd="0" parTransId="{2141685C-9D03-4082-8CB8-91FEC8EC9D49}" sibTransId="{4128F2A5-EDEC-497A-AC82-3E5F5397AA31}"/>
    <dgm:cxn modelId="{34DA31F6-2C3D-42F7-ADA8-148C59F314A4}" srcId="{21928299-F115-4A9B-9582-708197EF2B4D}" destId="{AF1464E4-D4D8-4FEF-AB65-CC69E3BC6654}" srcOrd="1" destOrd="0" parTransId="{0CCBF60D-6A50-4436-B72E-1139C8883B66}" sibTransId="{7D18DE08-5B5D-4A80-9946-F8FBEDB29950}"/>
    <dgm:cxn modelId="{B93EFAB2-3411-4001-BB86-54A085D4651F}" type="presOf" srcId="{9524EC65-275A-4380-9F0B-2D89E503AF34}" destId="{E16B0ADD-FC29-4EAE-AAF9-987A2D27D238}" srcOrd="0" destOrd="0" presId="urn:microsoft.com/office/officeart/2005/8/layout/hierarchy1"/>
    <dgm:cxn modelId="{402CDEF7-5349-4B94-89EC-7A47F71B9C4F}" type="presOf" srcId="{6A3573F6-5C33-465D-9875-5FA477EE87BE}" destId="{C0DD23F1-B855-460F-A558-D2290D5B6714}" srcOrd="0" destOrd="0" presId="urn:microsoft.com/office/officeart/2005/8/layout/hierarchy1"/>
    <dgm:cxn modelId="{4A3FA1B7-44A5-47F5-A1F6-5C1DFDA403CA}" srcId="{9524EC65-275A-4380-9F0B-2D89E503AF34}" destId="{3A686789-E1F0-4C00-97E7-81AF6CA52A6D}" srcOrd="1" destOrd="0" parTransId="{8E1C6A2A-F130-45BE-BB49-5F92B4D46E24}" sibTransId="{DA76DC71-BBBD-4B1E-B259-5B8B7FAC3EE6}"/>
    <dgm:cxn modelId="{F094BB73-BC77-45B4-A344-95C8A31E859A}" srcId="{AF1464E4-D4D8-4FEF-AB65-CC69E3BC6654}" destId="{7CEC5B42-783E-440D-9CB6-62E5556B47B2}" srcOrd="1" destOrd="0" parTransId="{B15373B3-4E40-47C4-A1F6-324CFB4E4CEE}" sibTransId="{E698D8B2-2333-4729-A297-345D55F1450E}"/>
    <dgm:cxn modelId="{258FEC0C-BFE7-489B-B77E-1D92889DE365}" srcId="{41203514-3FE3-498D-8B22-A3D5039E2D5F}" destId="{7412C124-C0B9-4F24-A7F9-98C25E0C84FE}" srcOrd="2" destOrd="0" parTransId="{BCB3C400-98B6-4501-AD1D-04ABC7FE088B}" sibTransId="{7AD1A482-75F6-4EDD-B7BE-1E1506D7A61C}"/>
    <dgm:cxn modelId="{96F59B6B-4831-4519-BD09-AF975DBFAB86}" type="presOf" srcId="{2141685C-9D03-4082-8CB8-91FEC8EC9D49}" destId="{F12129E7-DC9D-4DC8-A320-ECB747CE1F5D}" srcOrd="0" destOrd="0" presId="urn:microsoft.com/office/officeart/2005/8/layout/hierarchy1"/>
    <dgm:cxn modelId="{76B75DA8-4E48-44D4-8607-0F3AB5FD8C86}" type="presOf" srcId="{02C99B46-1EE6-4CB3-BDA9-A5AB71C4A662}" destId="{01EA0537-AAD5-47C8-8817-F0437BAA4616}" srcOrd="0" destOrd="0" presId="urn:microsoft.com/office/officeart/2005/8/layout/hierarchy1"/>
    <dgm:cxn modelId="{833DC352-B5A4-4DCE-828B-12B4590A4AC9}" type="presOf" srcId="{3A686789-E1F0-4C00-97E7-81AF6CA52A6D}" destId="{E0FFA042-7BC9-43CE-B8C8-1F59A0CFFB11}" srcOrd="0" destOrd="0" presId="urn:microsoft.com/office/officeart/2005/8/layout/hierarchy1"/>
    <dgm:cxn modelId="{5996B679-7D36-43BF-B42D-D91D4EE0BBE5}" type="presOf" srcId="{BCB3C400-98B6-4501-AD1D-04ABC7FE088B}" destId="{E21FFE1D-C022-48A6-B8BE-A18722538E4A}" srcOrd="0" destOrd="0" presId="urn:microsoft.com/office/officeart/2005/8/layout/hierarchy1"/>
    <dgm:cxn modelId="{A053A0C3-88EA-4CFE-B06C-1C76FF3251DA}" type="presOf" srcId="{142F5AF4-6881-4BD3-923E-074255AC8DF6}" destId="{DEDD0B98-3764-4C16-89D0-AAAE8CD207F9}" srcOrd="0" destOrd="0" presId="urn:microsoft.com/office/officeart/2005/8/layout/hierarchy1"/>
    <dgm:cxn modelId="{F41D5B18-F27A-4ED0-9CEB-2FBB6C991B44}" type="presOf" srcId="{BBA2466D-A5CC-40BB-93F4-4CDD53DAC33B}" destId="{1C89C2F2-D8E2-48EC-9DA2-A46E144F52F8}" srcOrd="0" destOrd="0" presId="urn:microsoft.com/office/officeart/2005/8/layout/hierarchy1"/>
    <dgm:cxn modelId="{FEE3831A-4F46-40A8-9745-5D0C725227A2}" srcId="{9524EC65-275A-4380-9F0B-2D89E503AF34}" destId="{6A3573F6-5C33-465D-9875-5FA477EE87BE}" srcOrd="4" destOrd="0" parTransId="{B8D4F99F-BE36-405E-AF7D-935C28B0BDB8}" sibTransId="{A0398135-6E93-4F1E-A964-D54336B83072}"/>
    <dgm:cxn modelId="{5B8C9F97-0F74-4873-BE5E-68BB8D1B491B}" srcId="{B01A0A63-3E4F-456B-89ED-BFD6F8FEE708}" destId="{052DB442-53F1-41EF-B262-C2EA3A47E78D}" srcOrd="1" destOrd="0" parTransId="{94DC0B04-45C0-4B10-8ABC-26B52D1DBC90}" sibTransId="{81A04206-4B9C-4DD6-9582-9521186B7723}"/>
    <dgm:cxn modelId="{69F3F908-625A-4001-BFDF-07D54253F1E4}" type="presOf" srcId="{E1374858-C3F9-43F0-8960-695121F70D3C}" destId="{E119E3AA-18D4-4C93-AB12-E1F581F7A408}" srcOrd="0" destOrd="0" presId="urn:microsoft.com/office/officeart/2005/8/layout/hierarchy1"/>
    <dgm:cxn modelId="{1D30D333-DAF5-430A-825D-32B0C02114B6}" srcId="{B01A0A63-3E4F-456B-89ED-BFD6F8FEE708}" destId="{142F5AF4-6881-4BD3-923E-074255AC8DF6}" srcOrd="0" destOrd="0" parTransId="{DA682208-47B0-4660-A060-DAC78E990DF8}" sibTransId="{41B3CC7D-06AD-449E-A212-0E1434C4663E}"/>
    <dgm:cxn modelId="{BC31FCA1-0232-4ABA-97BB-7850F3FEA893}" srcId="{9524EC65-275A-4380-9F0B-2D89E503AF34}" destId="{8933CBAC-B1EB-4126-8267-257EEA9A0AA9}" srcOrd="6" destOrd="0" parTransId="{FFDB9C2C-761C-4511-809D-FD5C31350B35}" sibTransId="{6B7801DA-F5BC-45C7-9862-6194DFA9C296}"/>
    <dgm:cxn modelId="{71C4C0A4-6AC7-4779-B22E-7E90C73EEC00}" type="presOf" srcId="{DA682208-47B0-4660-A060-DAC78E990DF8}" destId="{F4942E76-B9CC-4F39-ACF1-2A8FCECAEA90}" srcOrd="0" destOrd="0" presId="urn:microsoft.com/office/officeart/2005/8/layout/hierarchy1"/>
    <dgm:cxn modelId="{A0E34E1B-1B8B-4125-A69A-97DDBFEEF689}" type="presOf" srcId="{B3223C1C-2AC0-4931-86C3-C9ECFE88EC42}" destId="{0DD51DF4-70F0-4F0C-9A32-F32ED85C3CC4}" srcOrd="0" destOrd="0" presId="urn:microsoft.com/office/officeart/2005/8/layout/hierarchy1"/>
    <dgm:cxn modelId="{0972230C-1529-43DD-A40F-A505F26BCBD9}" type="presOf" srcId="{E986432A-69D7-41FC-8EF8-6CAF1B6837DD}" destId="{E802BD99-87EE-4043-9E5C-17728AE8DE0E}" srcOrd="0" destOrd="0" presId="urn:microsoft.com/office/officeart/2005/8/layout/hierarchy1"/>
    <dgm:cxn modelId="{CF317ABE-BB44-4DCE-A6AA-79897A41B3A2}" type="presOf" srcId="{4CAE4CFA-EDE2-4AA1-9F32-D099DAFDCEAF}" destId="{44F78E55-E306-4B9B-9A91-81C656969A72}" srcOrd="0" destOrd="0" presId="urn:microsoft.com/office/officeart/2005/8/layout/hierarchy1"/>
    <dgm:cxn modelId="{1DC64E59-7E08-478E-BA98-EC536F8CDE39}" type="presOf" srcId="{B68AFBCD-B58F-458C-AD11-7CF3D9DA0337}" destId="{18067608-610D-4B55-8C7A-5C6C5E95CBD4}" srcOrd="0" destOrd="0" presId="urn:microsoft.com/office/officeart/2005/8/layout/hierarchy1"/>
    <dgm:cxn modelId="{8B7A037B-7D43-4450-86B5-7288F689AF58}" type="presOf" srcId="{ED520A91-238A-4A9B-A1C8-4056C6AE938A}" destId="{A8D3C9E1-3625-430C-82F6-2573B91B7B03}" srcOrd="0" destOrd="0" presId="urn:microsoft.com/office/officeart/2005/8/layout/hierarchy1"/>
    <dgm:cxn modelId="{96D552A1-7DF1-493A-8FA5-649F104153D0}" type="presOf" srcId="{8933CBAC-B1EB-4126-8267-257EEA9A0AA9}" destId="{4A9E5258-A5DE-4770-A23F-4307A7045F97}" srcOrd="0" destOrd="0" presId="urn:microsoft.com/office/officeart/2005/8/layout/hierarchy1"/>
    <dgm:cxn modelId="{5B9377CC-554B-4639-8BC7-540DF9253E16}" type="presOf" srcId="{FE5ED893-D92E-4718-ABB7-69CB4AF9EF0E}" destId="{73C92AA6-671A-4B15-8234-FB8F3CEE4164}" srcOrd="0" destOrd="0" presId="urn:microsoft.com/office/officeart/2005/8/layout/hierarchy1"/>
    <dgm:cxn modelId="{3CCB29A5-C02B-458A-8990-83867A0B85C6}" type="presOf" srcId="{D9F0F391-82A4-44B5-B9B1-C6CF08E879A9}" destId="{64426216-4C51-42D1-9604-8824CB7B1094}" srcOrd="0" destOrd="0" presId="urn:microsoft.com/office/officeart/2005/8/layout/hierarchy1"/>
    <dgm:cxn modelId="{079FFE11-51F6-4ACA-A57C-42CB5611FDFF}" type="presOf" srcId="{1BFFD225-E2F9-4BAF-89ED-58F2925D9784}" destId="{D7C8EAC1-4A08-4C23-9D52-8D0B97B18C2E}" srcOrd="0" destOrd="0" presId="urn:microsoft.com/office/officeart/2005/8/layout/hierarchy1"/>
    <dgm:cxn modelId="{8B752325-FEEB-402B-87BC-376E70C55FB2}" type="presOf" srcId="{A35CE3C3-39E6-417C-86D0-5617D369DCBF}" destId="{3BE89461-4A03-401E-A458-E714A67A88B9}" srcOrd="0" destOrd="0" presId="urn:microsoft.com/office/officeart/2005/8/layout/hierarchy1"/>
    <dgm:cxn modelId="{4D9D8B13-8BB3-4746-8601-AE6FE2B492FC}" srcId="{9524EC65-275A-4380-9F0B-2D89E503AF34}" destId="{D9F0F391-82A4-44B5-B9B1-C6CF08E879A9}" srcOrd="2" destOrd="0" parTransId="{17284B52-B7A6-4A19-A537-D8CBC5ABFFA5}" sibTransId="{630D41A2-A8B6-45C2-8B01-904543D84DBF}"/>
    <dgm:cxn modelId="{DE73F1B8-18E3-4332-818B-019218F6076D}" type="presOf" srcId="{52C1617E-2DC3-4844-8741-B266A5BB6951}" destId="{B67C4F16-BFC6-48D1-9E97-7ED1A9D6E931}" srcOrd="0" destOrd="0" presId="urn:microsoft.com/office/officeart/2005/8/layout/hierarchy1"/>
    <dgm:cxn modelId="{801270DF-9CF0-40E9-886D-14220EEF843F}" type="presOf" srcId="{FB79C8A3-04CA-4721-8133-90C8E674A91A}" destId="{AB017B1C-EDFC-4EB2-818D-F67AF4981900}" srcOrd="0" destOrd="0" presId="urn:microsoft.com/office/officeart/2005/8/layout/hierarchy1"/>
    <dgm:cxn modelId="{AC5E88D5-D2B9-4B7B-80D7-3DCD04C3FECB}" type="presOf" srcId="{7A7DC72D-5065-45F4-89A5-10E43F8C32FC}" destId="{77156BC3-6802-4C3E-A89C-F4F082772E1F}" srcOrd="0" destOrd="0" presId="urn:microsoft.com/office/officeart/2005/8/layout/hierarchy1"/>
    <dgm:cxn modelId="{3F3298AE-90BA-47D8-86A4-A0AD8CF26413}" type="presOf" srcId="{052DB442-53F1-41EF-B262-C2EA3A47E78D}" destId="{0E5A3CCA-1811-4155-B368-AC21E147BF84}" srcOrd="0" destOrd="0" presId="urn:microsoft.com/office/officeart/2005/8/layout/hierarchy1"/>
    <dgm:cxn modelId="{F3E73F26-B995-4206-ABFE-942AEF476001}" type="presOf" srcId="{647F76E9-D836-4ACF-8308-D4D798AC7963}" destId="{D7512B79-E39A-4DE4-80E8-DA16AFF1DF10}" srcOrd="0" destOrd="0" presId="urn:microsoft.com/office/officeart/2005/8/layout/hierarchy1"/>
    <dgm:cxn modelId="{4841E9E5-8B35-404C-A1D5-0BB2A627042E}" type="presOf" srcId="{B8D4F99F-BE36-405E-AF7D-935C28B0BDB8}" destId="{26FD8478-3701-447E-ACE5-C8E42BE147AF}" srcOrd="0" destOrd="0" presId="urn:microsoft.com/office/officeart/2005/8/layout/hierarchy1"/>
    <dgm:cxn modelId="{A07A4698-EBD3-4932-8E91-E377E6AF51B5}" type="presOf" srcId="{B7542980-7B1C-4246-BAA6-549C73588873}" destId="{15AD23EA-A819-4E57-9BC7-B3923925C515}" srcOrd="0" destOrd="0" presId="urn:microsoft.com/office/officeart/2005/8/layout/hierarchy1"/>
    <dgm:cxn modelId="{384AABF5-6E37-4880-AFBA-6109F6DAF53E}" srcId="{AF1464E4-D4D8-4FEF-AB65-CC69E3BC6654}" destId="{F99DCAE6-D9E3-4A59-9FD2-E2A55FDDBE3D}" srcOrd="2" destOrd="0" parTransId="{4CAE4CFA-EDE2-4AA1-9F32-D099DAFDCEAF}" sibTransId="{B4C6DC13-5071-405E-A65A-AA7F500CDFCB}"/>
    <dgm:cxn modelId="{B5074931-BA5F-4EF0-8F12-BA07400A1712}" type="presOf" srcId="{21928299-F115-4A9B-9582-708197EF2B4D}" destId="{1275D853-6D22-4313-AAA9-52E55570ECD9}" srcOrd="0" destOrd="0" presId="urn:microsoft.com/office/officeart/2005/8/layout/hierarchy1"/>
    <dgm:cxn modelId="{3B6891B3-4866-4B1E-AB48-E3EB4F60A7F2}" type="presOf" srcId="{17284B52-B7A6-4A19-A537-D8CBC5ABFFA5}" destId="{1810AFAA-80B7-404A-A3EE-091C24F70C93}" srcOrd="0" destOrd="0" presId="urn:microsoft.com/office/officeart/2005/8/layout/hierarchy1"/>
    <dgm:cxn modelId="{A5E8C2B8-2182-4FAE-B1C9-CAAD65E88189}" srcId="{ED520A91-238A-4A9B-A1C8-4056C6AE938A}" destId="{B3223C1C-2AC0-4931-86C3-C9ECFE88EC42}" srcOrd="0" destOrd="0" parTransId="{D5A33C5D-2851-4C60-B65D-BBF356CEFEB9}" sibTransId="{48E6596F-E60C-498A-9A37-94457DC6F514}"/>
    <dgm:cxn modelId="{836581DC-4C77-43DF-8ECC-99DE407E7EB0}" type="presOf" srcId="{AF1464E4-D4D8-4FEF-AB65-CC69E3BC6654}" destId="{B89E683B-0BDF-427E-9682-596DBFBA8B27}" srcOrd="0" destOrd="0" presId="urn:microsoft.com/office/officeart/2005/8/layout/hierarchy1"/>
    <dgm:cxn modelId="{7ACFC668-6FC1-4C7D-95FB-E4BEC1C1BE27}" type="presOf" srcId="{39C32667-56A5-4689-BC17-77FA2F8B94D5}" destId="{B71D3F7C-F9A7-4E3A-B1AB-B6060E49FA8E}" srcOrd="0" destOrd="0" presId="urn:microsoft.com/office/officeart/2005/8/layout/hierarchy1"/>
    <dgm:cxn modelId="{DEBEA372-C68F-47B6-B485-E10E91EA984F}" srcId="{21928299-F115-4A9B-9582-708197EF2B4D}" destId="{F13F8CB5-04E6-4824-BA42-6D33AFEA96F7}" srcOrd="0" destOrd="0" parTransId="{02C99B46-1EE6-4CB3-BDA9-A5AB71C4A662}" sibTransId="{BBCAB167-9950-4891-BE62-0903DA03829B}"/>
    <dgm:cxn modelId="{CA31C3A8-13D0-4D8E-BAC1-7E3F6C51316F}" srcId="{6572EAF4-A277-43CB-A924-27BF2687BDD5}" destId="{21928299-F115-4A9B-9582-708197EF2B4D}" srcOrd="0" destOrd="0" parTransId="{3244B1D3-7CEB-487E-8261-F02EFF64CF43}" sibTransId="{49956B00-8AD4-4F22-B267-1861EE91BF76}"/>
    <dgm:cxn modelId="{2D424725-174C-49D1-BC2C-FA04D2F80166}" srcId="{3D6E7FFC-55E0-45F2-A157-D6A95DA39DD7}" destId="{41203514-3FE3-498D-8B22-A3D5039E2D5F}" srcOrd="1" destOrd="0" parTransId="{B7542980-7B1C-4246-BAA6-549C73588873}" sibTransId="{C045D496-AED5-4312-9E72-DEB8A253A7BE}"/>
    <dgm:cxn modelId="{CAABA9BE-63E7-4407-9AFD-4DD600E64F06}" type="presOf" srcId="{7412C124-C0B9-4F24-A7F9-98C25E0C84FE}" destId="{19BEA851-6821-489A-BC9E-0116FD764373}" srcOrd="0" destOrd="0" presId="urn:microsoft.com/office/officeart/2005/8/layout/hierarchy1"/>
    <dgm:cxn modelId="{EF1D5033-6A2D-4FDB-BE68-A95B5B21E271}" type="presOf" srcId="{FD1A266A-74D6-4288-AC93-5364C1CA65DD}" destId="{979DDD9B-8417-4228-A85E-154E09693542}" srcOrd="0" destOrd="0" presId="urn:microsoft.com/office/officeart/2005/8/layout/hierarchy1"/>
    <dgm:cxn modelId="{0FE0A202-587A-40E9-839F-8DA3B49B7425}" srcId="{9524EC65-275A-4380-9F0B-2D89E503AF34}" destId="{FB79C8A3-04CA-4721-8133-90C8E674A91A}" srcOrd="5" destOrd="0" parTransId="{878061D7-5C36-4956-A825-365417577067}" sibTransId="{38936590-E685-4347-9ACA-F07F27C66398}"/>
    <dgm:cxn modelId="{5E5E2F53-7250-4E2A-B52F-5398AD19C230}" srcId="{F13F8CB5-04E6-4824-BA42-6D33AFEA96F7}" destId="{3D6E7FFC-55E0-45F2-A157-D6A95DA39DD7}" srcOrd="0" destOrd="0" parTransId="{BBA2466D-A5CC-40BB-93F4-4CDD53DAC33B}" sibTransId="{32306D40-6D57-404E-AB7B-A726AB9FB23F}"/>
    <dgm:cxn modelId="{1F240C61-6E69-4436-A0CC-B002B3FC3833}" srcId="{AF1464E4-D4D8-4FEF-AB65-CC69E3BC6654}" destId="{647F76E9-D836-4ACF-8308-D4D798AC7963}" srcOrd="0" destOrd="0" parTransId="{52C1617E-2DC3-4844-8741-B266A5BB6951}" sibTransId="{34F05CE9-9401-4491-8CAC-D85D889B8386}"/>
    <dgm:cxn modelId="{9DDD4B96-EC9D-4ECF-9DC8-F02830A9A297}" srcId="{3D6E7FFC-55E0-45F2-A157-D6A95DA39DD7}" destId="{7CEBD366-7878-487A-9C46-4779BE77A00F}" srcOrd="0" destOrd="0" parTransId="{E986432A-69D7-41FC-8EF8-6CAF1B6837DD}" sibTransId="{B1F9D779-D6D9-4038-99A5-E27AA2CF059B}"/>
    <dgm:cxn modelId="{2630A83B-0136-4AF4-99CD-A2B73DBA15C9}" srcId="{9524EC65-275A-4380-9F0B-2D89E503AF34}" destId="{B68AFBCD-B58F-458C-AD11-7CF3D9DA0337}" srcOrd="3" destOrd="0" parTransId="{A35CE3C3-39E6-417C-86D0-5617D369DCBF}" sibTransId="{9C4424C5-1CA0-4012-97C6-F54EAFE8B457}"/>
    <dgm:cxn modelId="{551BB580-BE46-48C8-8157-240755938A46}" srcId="{41203514-3FE3-498D-8B22-A3D5039E2D5F}" destId="{1BFFD225-E2F9-4BAF-89ED-58F2925D9784}" srcOrd="0" destOrd="0" parTransId="{36933278-7D5B-4AAC-B67F-7719079B6F8C}" sibTransId="{3EC6B7A4-3D12-4332-AFBF-85C73A004DC0}"/>
    <dgm:cxn modelId="{9D3AA325-8EAB-43F1-AA68-D9ECAB764220}" type="presOf" srcId="{36933278-7D5B-4AAC-B67F-7719079B6F8C}" destId="{0E9677C2-D93C-43C3-9DC4-4328221F2F0A}" srcOrd="0" destOrd="0" presId="urn:microsoft.com/office/officeart/2005/8/layout/hierarchy1"/>
    <dgm:cxn modelId="{995C2E56-9F1E-4926-B536-C4060A1072FB}" type="presOf" srcId="{94DC0B04-45C0-4B10-8ABC-26B52D1DBC90}" destId="{BFCFD37C-8F2B-4EBE-AB8C-E4104BEAA3B7}" srcOrd="0" destOrd="0" presId="urn:microsoft.com/office/officeart/2005/8/layout/hierarchy1"/>
    <dgm:cxn modelId="{03B80999-4271-4873-961C-A74BE5C6E721}" type="presOf" srcId="{F99DCAE6-D9E3-4A59-9FD2-E2A55FDDBE3D}" destId="{5E8C6AAE-0453-4A31-B020-7A1ABEE2CB48}" srcOrd="0" destOrd="0" presId="urn:microsoft.com/office/officeart/2005/8/layout/hierarchy1"/>
    <dgm:cxn modelId="{DEFC58EE-548C-461C-A1CA-5C281A28C809}" type="presOf" srcId="{878061D7-5C36-4956-A825-365417577067}" destId="{23E74A63-9D1C-4A69-9473-F56CD2CA0070}" srcOrd="0" destOrd="0" presId="urn:microsoft.com/office/officeart/2005/8/layout/hierarchy1"/>
    <dgm:cxn modelId="{A65C348A-79E3-40E7-A05F-E4BA986775DD}" type="presOf" srcId="{3AF9F8C7-CE82-4E48-9D55-1F826B7F76A7}" destId="{8923BED1-B303-4B3D-9A6B-703473DE74BA}" srcOrd="0" destOrd="0" presId="urn:microsoft.com/office/officeart/2005/8/layout/hierarchy1"/>
    <dgm:cxn modelId="{A7377130-1F8E-4ACD-8F5F-4CBE9B84F872}" type="presOf" srcId="{FFDB9C2C-761C-4511-809D-FD5C31350B35}" destId="{97994F2D-0F04-4AE9-A675-118D7BE5B875}" srcOrd="0" destOrd="0" presId="urn:microsoft.com/office/officeart/2005/8/layout/hierarchy1"/>
    <dgm:cxn modelId="{2FCF1E0D-6FD8-4BAE-82DF-CDC7D69202F4}" type="presOf" srcId="{3D6E7FFC-55E0-45F2-A157-D6A95DA39DD7}" destId="{B8CD498E-4A4D-4239-A0CE-977BBF014317}" srcOrd="0" destOrd="0" presId="urn:microsoft.com/office/officeart/2005/8/layout/hierarchy1"/>
    <dgm:cxn modelId="{0027B304-1B46-42F8-BE4D-42713954BB70}" srcId="{41203514-3FE3-498D-8B22-A3D5039E2D5F}" destId="{FD1A266A-74D6-4288-AC93-5364C1CA65DD}" srcOrd="1" destOrd="0" parTransId="{7D29A751-C075-4D2F-816B-E9CBDC230CCF}" sibTransId="{BA053263-98D7-4221-9656-0B645E8DC4A8}"/>
    <dgm:cxn modelId="{824C138B-B1F0-420A-8CC5-87C14650C027}" type="presOf" srcId="{2EF6B0CF-283C-476E-9FEC-8BD82F01D66F}" destId="{EB56E64A-8FE7-4F20-AC99-FD4C324E1005}" srcOrd="0" destOrd="0" presId="urn:microsoft.com/office/officeart/2005/8/layout/hierarchy1"/>
    <dgm:cxn modelId="{4D40471F-7192-4563-9DF4-0CBE756F5FFD}" type="presOf" srcId="{B01A0A63-3E4F-456B-89ED-BFD6F8FEE708}" destId="{C72B1C06-F56F-4236-BEF0-633E74E5E764}" srcOrd="0" destOrd="0" presId="urn:microsoft.com/office/officeart/2005/8/layout/hierarchy1"/>
    <dgm:cxn modelId="{4B0026D1-744A-4D4B-96B0-0CFD7F7C3C13}" srcId="{9524EC65-275A-4380-9F0B-2D89E503AF34}" destId="{39C32667-56A5-4689-BC17-77FA2F8B94D5}" srcOrd="0" destOrd="0" parTransId="{2EF6B0CF-283C-476E-9FEC-8BD82F01D66F}" sibTransId="{59BBDF59-B818-483B-972C-F5A81441E750}"/>
    <dgm:cxn modelId="{4691E596-A332-4312-9952-93191DAE701E}" type="presOf" srcId="{F13F8CB5-04E6-4824-BA42-6D33AFEA96F7}" destId="{900143E4-7FB9-4F17-BF95-3F909086BD97}" srcOrd="0" destOrd="0" presId="urn:microsoft.com/office/officeart/2005/8/layout/hierarchy1"/>
    <dgm:cxn modelId="{04A7BB64-C750-44E4-B28E-57A20F185166}" type="presOf" srcId="{41203514-3FE3-498D-8B22-A3D5039E2D5F}" destId="{615384D1-E7BD-40E3-808F-F772DC8B172D}" srcOrd="0" destOrd="0" presId="urn:microsoft.com/office/officeart/2005/8/layout/hierarchy1"/>
    <dgm:cxn modelId="{9A463192-7781-47CD-BCA4-FE9ABC5B6314}" type="presOf" srcId="{D5A33C5D-2851-4C60-B65D-BBF356CEFEB9}" destId="{7F32DEAF-F9FB-4D82-BBBA-8F3895020CDB}" srcOrd="0" destOrd="0" presId="urn:microsoft.com/office/officeart/2005/8/layout/hierarchy1"/>
    <dgm:cxn modelId="{59012907-CF06-44FC-8B9B-250E8F70B0ED}" type="presOf" srcId="{6572EAF4-A277-43CB-A924-27BF2687BDD5}" destId="{33B32A12-5891-4E25-95B0-A55E1320C07C}" srcOrd="0" destOrd="0" presId="urn:microsoft.com/office/officeart/2005/8/layout/hierarchy1"/>
    <dgm:cxn modelId="{B526CE13-B15E-459A-BCDD-5EFCBF1815D1}" type="presOf" srcId="{7CEBD366-7878-487A-9C46-4779BE77A00F}" destId="{EDDBF3C6-B776-4A4F-9F23-A2D58AA27647}" srcOrd="0" destOrd="0" presId="urn:microsoft.com/office/officeart/2005/8/layout/hierarchy1"/>
    <dgm:cxn modelId="{068FEFAD-77E7-4D41-A2ED-3FBECEAD791B}" srcId="{B01A0A63-3E4F-456B-89ED-BFD6F8FEE708}" destId="{FE5ED893-D92E-4718-ABB7-69CB4AF9EF0E}" srcOrd="2" destOrd="0" parTransId="{7A7DC72D-5065-45F4-89A5-10E43F8C32FC}" sibTransId="{A312222B-74CE-4246-B093-004BD455BCCB}"/>
    <dgm:cxn modelId="{8BB53DE9-EADE-451A-8E48-8ADECD63BAD9}" srcId="{7CEBD366-7878-487A-9C46-4779BE77A00F}" destId="{ED520A91-238A-4A9B-A1C8-4056C6AE938A}" srcOrd="0" destOrd="0" parTransId="{3AF9F8C7-CE82-4E48-9D55-1F826B7F76A7}" sibTransId="{B6FA912D-5F30-4BA9-8BC7-37414670C573}"/>
    <dgm:cxn modelId="{6278AB49-3235-4528-9014-45ED1035A49C}" type="presOf" srcId="{8E1C6A2A-F130-45BE-BB49-5F92B4D46E24}" destId="{D4C47FB5-6117-4F77-8B44-EB30955362C6}" srcOrd="0" destOrd="0" presId="urn:microsoft.com/office/officeart/2005/8/layout/hierarchy1"/>
    <dgm:cxn modelId="{F006FAD7-2BDC-4AA0-A8C5-9DFB21431958}" srcId="{7CEBD366-7878-487A-9C46-4779BE77A00F}" destId="{B01A0A63-3E4F-456B-89ED-BFD6F8FEE708}" srcOrd="1" destOrd="0" parTransId="{E1374858-C3F9-43F0-8960-695121F70D3C}" sibTransId="{864D920B-45CF-4264-85B9-26BCD201A24F}"/>
    <dgm:cxn modelId="{F0777C8B-B28D-4237-B113-AA9FBB076F3E}" type="presOf" srcId="{7CEC5B42-783E-440D-9CB6-62E5556B47B2}" destId="{27E17296-E70C-4FC7-B729-9ADEE47BA026}" srcOrd="0" destOrd="0" presId="urn:microsoft.com/office/officeart/2005/8/layout/hierarchy1"/>
    <dgm:cxn modelId="{C99F2837-6EF1-4B2F-9A6E-72EF754E56C5}" type="presOf" srcId="{B15373B3-4E40-47C4-A1F6-324CFB4E4CEE}" destId="{2AFB982E-C620-450A-8EEB-EACB29CD33A3}" srcOrd="0" destOrd="0" presId="urn:microsoft.com/office/officeart/2005/8/layout/hierarchy1"/>
    <dgm:cxn modelId="{352DDE53-047A-42D4-8033-1744BB210475}" type="presOf" srcId="{7D29A751-C075-4D2F-816B-E9CBDC230CCF}" destId="{D02186A8-AC51-444F-9D53-943C49E82BD0}" srcOrd="0" destOrd="0" presId="urn:microsoft.com/office/officeart/2005/8/layout/hierarchy1"/>
    <dgm:cxn modelId="{4A984DF5-9B9D-429A-9D5A-4346E3C7C16D}" type="presParOf" srcId="{33B32A12-5891-4E25-95B0-A55E1320C07C}" destId="{D46AAE56-55DB-4B3B-B608-162329FD8ACD}" srcOrd="0" destOrd="0" presId="urn:microsoft.com/office/officeart/2005/8/layout/hierarchy1"/>
    <dgm:cxn modelId="{3FCCE8B2-C9D1-4209-B93A-3020E6B5A698}" type="presParOf" srcId="{D46AAE56-55DB-4B3B-B608-162329FD8ACD}" destId="{13452373-7D50-4C40-8D29-0A4C55DDE114}" srcOrd="0" destOrd="0" presId="urn:microsoft.com/office/officeart/2005/8/layout/hierarchy1"/>
    <dgm:cxn modelId="{8F132332-6859-4718-AB36-B8F13E2D2791}" type="presParOf" srcId="{13452373-7D50-4C40-8D29-0A4C55DDE114}" destId="{F28E5BCB-C7F4-4D18-86B3-FF4FEEAC1031}" srcOrd="0" destOrd="0" presId="urn:microsoft.com/office/officeart/2005/8/layout/hierarchy1"/>
    <dgm:cxn modelId="{D9853FA6-5C79-497B-8C0B-2CF56358A11B}" type="presParOf" srcId="{13452373-7D50-4C40-8D29-0A4C55DDE114}" destId="{1275D853-6D22-4313-AAA9-52E55570ECD9}" srcOrd="1" destOrd="0" presId="urn:microsoft.com/office/officeart/2005/8/layout/hierarchy1"/>
    <dgm:cxn modelId="{81029580-0527-476D-A265-285ED3B6E4D3}" type="presParOf" srcId="{D46AAE56-55DB-4B3B-B608-162329FD8ACD}" destId="{3A4A7965-F9C0-40DD-A7C7-83448C1544AA}" srcOrd="1" destOrd="0" presId="urn:microsoft.com/office/officeart/2005/8/layout/hierarchy1"/>
    <dgm:cxn modelId="{08EF44CF-FDB3-4C26-9F3A-D632C2862EAA}" type="presParOf" srcId="{3A4A7965-F9C0-40DD-A7C7-83448C1544AA}" destId="{01EA0537-AAD5-47C8-8817-F0437BAA4616}" srcOrd="0" destOrd="0" presId="urn:microsoft.com/office/officeart/2005/8/layout/hierarchy1"/>
    <dgm:cxn modelId="{7F1D327C-5504-4D95-AB6B-D66F08D67EFB}" type="presParOf" srcId="{3A4A7965-F9C0-40DD-A7C7-83448C1544AA}" destId="{84EBFA4E-4E34-40EB-A9CA-4B88123DEC45}" srcOrd="1" destOrd="0" presId="urn:microsoft.com/office/officeart/2005/8/layout/hierarchy1"/>
    <dgm:cxn modelId="{0B904C14-3DD1-465D-A483-EBE280C84DE1}" type="presParOf" srcId="{84EBFA4E-4E34-40EB-A9CA-4B88123DEC45}" destId="{E2B1BE02-9D1C-4B30-AEED-3433C599C4CB}" srcOrd="0" destOrd="0" presId="urn:microsoft.com/office/officeart/2005/8/layout/hierarchy1"/>
    <dgm:cxn modelId="{AE64BF6D-A8ED-45A4-9582-189D8B4A7018}" type="presParOf" srcId="{E2B1BE02-9D1C-4B30-AEED-3433C599C4CB}" destId="{6759BB9D-1CF3-4C9E-A122-5F4C3A9AD2B8}" srcOrd="0" destOrd="0" presId="urn:microsoft.com/office/officeart/2005/8/layout/hierarchy1"/>
    <dgm:cxn modelId="{430846DD-45EC-4BA5-A162-72CD4D8E6966}" type="presParOf" srcId="{E2B1BE02-9D1C-4B30-AEED-3433C599C4CB}" destId="{900143E4-7FB9-4F17-BF95-3F909086BD97}" srcOrd="1" destOrd="0" presId="urn:microsoft.com/office/officeart/2005/8/layout/hierarchy1"/>
    <dgm:cxn modelId="{24F81FE2-2EF9-487B-AF46-7BF74E3EE26D}" type="presParOf" srcId="{84EBFA4E-4E34-40EB-A9CA-4B88123DEC45}" destId="{B041ADFD-C351-42DA-9577-6E4D48EFEC08}" srcOrd="1" destOrd="0" presId="urn:microsoft.com/office/officeart/2005/8/layout/hierarchy1"/>
    <dgm:cxn modelId="{581B0FBB-0D25-4587-9170-367D3030A721}" type="presParOf" srcId="{B041ADFD-C351-42DA-9577-6E4D48EFEC08}" destId="{1C89C2F2-D8E2-48EC-9DA2-A46E144F52F8}" srcOrd="0" destOrd="0" presId="urn:microsoft.com/office/officeart/2005/8/layout/hierarchy1"/>
    <dgm:cxn modelId="{C5F01244-93CC-4CA4-B178-C16AEAE2BD43}" type="presParOf" srcId="{B041ADFD-C351-42DA-9577-6E4D48EFEC08}" destId="{4AB962ED-4550-4C92-86E1-F94902B7A4BC}" srcOrd="1" destOrd="0" presId="urn:microsoft.com/office/officeart/2005/8/layout/hierarchy1"/>
    <dgm:cxn modelId="{F4337778-25E0-49B0-B535-F26E30DAB88B}" type="presParOf" srcId="{4AB962ED-4550-4C92-86E1-F94902B7A4BC}" destId="{3799ED06-AC52-4D2C-892E-31E285B45412}" srcOrd="0" destOrd="0" presId="urn:microsoft.com/office/officeart/2005/8/layout/hierarchy1"/>
    <dgm:cxn modelId="{C575E191-36EE-4727-9622-0927CAB55E38}" type="presParOf" srcId="{3799ED06-AC52-4D2C-892E-31E285B45412}" destId="{9F3CB50B-E438-48C1-B7FF-8B4707E69AA4}" srcOrd="0" destOrd="0" presId="urn:microsoft.com/office/officeart/2005/8/layout/hierarchy1"/>
    <dgm:cxn modelId="{C2372E40-7B00-49DD-8183-807B3997455A}" type="presParOf" srcId="{3799ED06-AC52-4D2C-892E-31E285B45412}" destId="{B8CD498E-4A4D-4239-A0CE-977BBF014317}" srcOrd="1" destOrd="0" presId="urn:microsoft.com/office/officeart/2005/8/layout/hierarchy1"/>
    <dgm:cxn modelId="{382200C1-D605-4435-BD7A-5D47DA1C6794}" type="presParOf" srcId="{4AB962ED-4550-4C92-86E1-F94902B7A4BC}" destId="{0183079F-7D2D-4ECA-852A-BAA0A71F629B}" srcOrd="1" destOrd="0" presId="urn:microsoft.com/office/officeart/2005/8/layout/hierarchy1"/>
    <dgm:cxn modelId="{DD0A5E7E-DD15-4871-BB1D-86478A9E21DE}" type="presParOf" srcId="{0183079F-7D2D-4ECA-852A-BAA0A71F629B}" destId="{E802BD99-87EE-4043-9E5C-17728AE8DE0E}" srcOrd="0" destOrd="0" presId="urn:microsoft.com/office/officeart/2005/8/layout/hierarchy1"/>
    <dgm:cxn modelId="{E09974BA-F61D-4752-A867-8C25A6C44907}" type="presParOf" srcId="{0183079F-7D2D-4ECA-852A-BAA0A71F629B}" destId="{1033AEE1-2E17-49DB-8A4E-171A4C698E60}" srcOrd="1" destOrd="0" presId="urn:microsoft.com/office/officeart/2005/8/layout/hierarchy1"/>
    <dgm:cxn modelId="{B87484DE-7C85-4107-8D2B-81C6A9A80FD1}" type="presParOf" srcId="{1033AEE1-2E17-49DB-8A4E-171A4C698E60}" destId="{AF1EBD9A-BE09-4CAF-985A-8690F702AF62}" srcOrd="0" destOrd="0" presId="urn:microsoft.com/office/officeart/2005/8/layout/hierarchy1"/>
    <dgm:cxn modelId="{B6B3F567-284E-404F-BD22-488E95608F3A}" type="presParOf" srcId="{AF1EBD9A-BE09-4CAF-985A-8690F702AF62}" destId="{757684EF-EDA3-4FE5-8516-23AFC5E357EA}" srcOrd="0" destOrd="0" presId="urn:microsoft.com/office/officeart/2005/8/layout/hierarchy1"/>
    <dgm:cxn modelId="{0782CE25-E4DC-4CDE-8F2D-77D40BCC5327}" type="presParOf" srcId="{AF1EBD9A-BE09-4CAF-985A-8690F702AF62}" destId="{EDDBF3C6-B776-4A4F-9F23-A2D58AA27647}" srcOrd="1" destOrd="0" presId="urn:microsoft.com/office/officeart/2005/8/layout/hierarchy1"/>
    <dgm:cxn modelId="{33FCD764-E8C1-4F7C-8552-D330F502713D}" type="presParOf" srcId="{1033AEE1-2E17-49DB-8A4E-171A4C698E60}" destId="{A3B93BE5-E19E-4D74-A99B-58073F42D1D2}" srcOrd="1" destOrd="0" presId="urn:microsoft.com/office/officeart/2005/8/layout/hierarchy1"/>
    <dgm:cxn modelId="{E1592C3C-9BBE-4957-8DDD-9B3E12D06071}" type="presParOf" srcId="{A3B93BE5-E19E-4D74-A99B-58073F42D1D2}" destId="{8923BED1-B303-4B3D-9A6B-703473DE74BA}" srcOrd="0" destOrd="0" presId="urn:microsoft.com/office/officeart/2005/8/layout/hierarchy1"/>
    <dgm:cxn modelId="{BD3164F8-3541-480E-BA51-10D51F178C1D}" type="presParOf" srcId="{A3B93BE5-E19E-4D74-A99B-58073F42D1D2}" destId="{5BC9C578-6A7F-4E84-A9F8-FBF161367723}" srcOrd="1" destOrd="0" presId="urn:microsoft.com/office/officeart/2005/8/layout/hierarchy1"/>
    <dgm:cxn modelId="{BF4EF229-2F03-4774-A2B5-8F4B364729EC}" type="presParOf" srcId="{5BC9C578-6A7F-4E84-A9F8-FBF161367723}" destId="{37732BBC-E646-48D0-9A18-E4E0AC950438}" srcOrd="0" destOrd="0" presId="urn:microsoft.com/office/officeart/2005/8/layout/hierarchy1"/>
    <dgm:cxn modelId="{10CA11DF-EB01-4B99-AFA6-2F2E5CC7FF22}" type="presParOf" srcId="{37732BBC-E646-48D0-9A18-E4E0AC950438}" destId="{E089E4E6-1587-4C75-9F04-9431225D6D00}" srcOrd="0" destOrd="0" presId="urn:microsoft.com/office/officeart/2005/8/layout/hierarchy1"/>
    <dgm:cxn modelId="{FA2BA819-C1DB-41C7-8DF5-1A92FCDBD0C9}" type="presParOf" srcId="{37732BBC-E646-48D0-9A18-E4E0AC950438}" destId="{A8D3C9E1-3625-430C-82F6-2573B91B7B03}" srcOrd="1" destOrd="0" presId="urn:microsoft.com/office/officeart/2005/8/layout/hierarchy1"/>
    <dgm:cxn modelId="{6B9CAE7D-95D8-4B1B-9F6A-246AD7E4E319}" type="presParOf" srcId="{5BC9C578-6A7F-4E84-A9F8-FBF161367723}" destId="{C660004F-ED94-4501-AAA1-DD0446CA06C7}" srcOrd="1" destOrd="0" presId="urn:microsoft.com/office/officeart/2005/8/layout/hierarchy1"/>
    <dgm:cxn modelId="{4ABD8A1B-D264-45A9-A97D-8F5962481C45}" type="presParOf" srcId="{C660004F-ED94-4501-AAA1-DD0446CA06C7}" destId="{7F32DEAF-F9FB-4D82-BBBA-8F3895020CDB}" srcOrd="0" destOrd="0" presId="urn:microsoft.com/office/officeart/2005/8/layout/hierarchy1"/>
    <dgm:cxn modelId="{11C38EFE-C3A9-4DF4-A469-1D32D9EAE4B5}" type="presParOf" srcId="{C660004F-ED94-4501-AAA1-DD0446CA06C7}" destId="{608A8B84-D10A-4A53-8DFB-60ADC742E236}" srcOrd="1" destOrd="0" presId="urn:microsoft.com/office/officeart/2005/8/layout/hierarchy1"/>
    <dgm:cxn modelId="{078A3423-E4A2-4AEF-B5BC-8DDFCD0C3D32}" type="presParOf" srcId="{608A8B84-D10A-4A53-8DFB-60ADC742E236}" destId="{C075BBDA-5643-496F-9A32-DCBB31A1E4C7}" srcOrd="0" destOrd="0" presId="urn:microsoft.com/office/officeart/2005/8/layout/hierarchy1"/>
    <dgm:cxn modelId="{204D39C9-E327-46D7-B3E5-90801C00AED2}" type="presParOf" srcId="{C075BBDA-5643-496F-9A32-DCBB31A1E4C7}" destId="{79CD63A1-92F4-40B0-B1CB-F21A4C3BAF78}" srcOrd="0" destOrd="0" presId="urn:microsoft.com/office/officeart/2005/8/layout/hierarchy1"/>
    <dgm:cxn modelId="{47A6A328-701C-488A-A317-E4EB9EF2EA76}" type="presParOf" srcId="{C075BBDA-5643-496F-9A32-DCBB31A1E4C7}" destId="{0DD51DF4-70F0-4F0C-9A32-F32ED85C3CC4}" srcOrd="1" destOrd="0" presId="urn:microsoft.com/office/officeart/2005/8/layout/hierarchy1"/>
    <dgm:cxn modelId="{85019215-2E6F-4CD7-BF0E-D1B1EF1A9CA5}" type="presParOf" srcId="{608A8B84-D10A-4A53-8DFB-60ADC742E236}" destId="{96F32837-D0B4-43D7-A60C-87F12BDEFB40}" srcOrd="1" destOrd="0" presId="urn:microsoft.com/office/officeart/2005/8/layout/hierarchy1"/>
    <dgm:cxn modelId="{0447B577-836E-4761-BBBA-14735D7692D9}" type="presParOf" srcId="{A3B93BE5-E19E-4D74-A99B-58073F42D1D2}" destId="{E119E3AA-18D4-4C93-AB12-E1F581F7A408}" srcOrd="2" destOrd="0" presId="urn:microsoft.com/office/officeart/2005/8/layout/hierarchy1"/>
    <dgm:cxn modelId="{AF137B36-A17E-4C50-9810-6C0C11547B43}" type="presParOf" srcId="{A3B93BE5-E19E-4D74-A99B-58073F42D1D2}" destId="{58A3E5F3-6AEA-40C8-AFD1-F2F7A0120A07}" srcOrd="3" destOrd="0" presId="urn:microsoft.com/office/officeart/2005/8/layout/hierarchy1"/>
    <dgm:cxn modelId="{92309055-0F11-4502-8787-72226DEADB80}" type="presParOf" srcId="{58A3E5F3-6AEA-40C8-AFD1-F2F7A0120A07}" destId="{D25D0B08-0CAA-4ACB-A0A6-83C71971EED3}" srcOrd="0" destOrd="0" presId="urn:microsoft.com/office/officeart/2005/8/layout/hierarchy1"/>
    <dgm:cxn modelId="{6EB80A6F-76D9-4D10-8A51-CA8611750F64}" type="presParOf" srcId="{D25D0B08-0CAA-4ACB-A0A6-83C71971EED3}" destId="{FE1D7DF8-221B-49DF-A1E4-EA3794546EAA}" srcOrd="0" destOrd="0" presId="urn:microsoft.com/office/officeart/2005/8/layout/hierarchy1"/>
    <dgm:cxn modelId="{7139D8A9-8249-4DE1-BBBD-5D98963930A1}" type="presParOf" srcId="{D25D0B08-0CAA-4ACB-A0A6-83C71971EED3}" destId="{C72B1C06-F56F-4236-BEF0-633E74E5E764}" srcOrd="1" destOrd="0" presId="urn:microsoft.com/office/officeart/2005/8/layout/hierarchy1"/>
    <dgm:cxn modelId="{DDB1E71F-F26E-44C9-ADD1-9BD2FAF5A0EA}" type="presParOf" srcId="{58A3E5F3-6AEA-40C8-AFD1-F2F7A0120A07}" destId="{CDAE894E-2AAE-46B1-BE1D-2AE119147690}" srcOrd="1" destOrd="0" presId="urn:microsoft.com/office/officeart/2005/8/layout/hierarchy1"/>
    <dgm:cxn modelId="{0C9B0761-A9E5-4E5A-B5BE-38A7C2436CC6}" type="presParOf" srcId="{CDAE894E-2AAE-46B1-BE1D-2AE119147690}" destId="{F4942E76-B9CC-4F39-ACF1-2A8FCECAEA90}" srcOrd="0" destOrd="0" presId="urn:microsoft.com/office/officeart/2005/8/layout/hierarchy1"/>
    <dgm:cxn modelId="{13370A07-CF5F-4C71-A382-35DA0B2BEC84}" type="presParOf" srcId="{CDAE894E-2AAE-46B1-BE1D-2AE119147690}" destId="{BEABC4AE-8760-4F32-A860-B1E608040032}" srcOrd="1" destOrd="0" presId="urn:microsoft.com/office/officeart/2005/8/layout/hierarchy1"/>
    <dgm:cxn modelId="{FAF73BE2-052A-45CD-811C-19807733AB48}" type="presParOf" srcId="{BEABC4AE-8760-4F32-A860-B1E608040032}" destId="{CB5011F1-C4E9-46D2-958E-2FC824A334E2}" srcOrd="0" destOrd="0" presId="urn:microsoft.com/office/officeart/2005/8/layout/hierarchy1"/>
    <dgm:cxn modelId="{CAA19D5D-3064-430E-B230-7DF446621781}" type="presParOf" srcId="{CB5011F1-C4E9-46D2-958E-2FC824A334E2}" destId="{63705F20-A9D4-4220-837F-35C27DB67F56}" srcOrd="0" destOrd="0" presId="urn:microsoft.com/office/officeart/2005/8/layout/hierarchy1"/>
    <dgm:cxn modelId="{18A9380C-EECE-48F0-A284-C556703ADC42}" type="presParOf" srcId="{CB5011F1-C4E9-46D2-958E-2FC824A334E2}" destId="{DEDD0B98-3764-4C16-89D0-AAAE8CD207F9}" srcOrd="1" destOrd="0" presId="urn:microsoft.com/office/officeart/2005/8/layout/hierarchy1"/>
    <dgm:cxn modelId="{A6D6DC2B-6674-430E-889E-4A0491FA6D92}" type="presParOf" srcId="{BEABC4AE-8760-4F32-A860-B1E608040032}" destId="{133C5220-A007-465F-BCA1-80F5F74D4D2B}" srcOrd="1" destOrd="0" presId="urn:microsoft.com/office/officeart/2005/8/layout/hierarchy1"/>
    <dgm:cxn modelId="{A28BC6C6-C99C-4310-8174-6AFE4F2ABA1B}" type="presParOf" srcId="{CDAE894E-2AAE-46B1-BE1D-2AE119147690}" destId="{BFCFD37C-8F2B-4EBE-AB8C-E4104BEAA3B7}" srcOrd="2" destOrd="0" presId="urn:microsoft.com/office/officeart/2005/8/layout/hierarchy1"/>
    <dgm:cxn modelId="{0961B73D-D280-4202-914E-3528EC51A62D}" type="presParOf" srcId="{CDAE894E-2AAE-46B1-BE1D-2AE119147690}" destId="{E65EA21B-E694-4F25-BBBB-DB9D9970D15F}" srcOrd="3" destOrd="0" presId="urn:microsoft.com/office/officeart/2005/8/layout/hierarchy1"/>
    <dgm:cxn modelId="{006193D6-463B-458C-BB32-CB7B2954943D}" type="presParOf" srcId="{E65EA21B-E694-4F25-BBBB-DB9D9970D15F}" destId="{CFD14198-7DF6-4647-BCF0-DA68522594F1}" srcOrd="0" destOrd="0" presId="urn:microsoft.com/office/officeart/2005/8/layout/hierarchy1"/>
    <dgm:cxn modelId="{B02C8F7D-3213-4C08-9F1B-F2356280395F}" type="presParOf" srcId="{CFD14198-7DF6-4647-BCF0-DA68522594F1}" destId="{6F7B8995-1CAF-4549-BC06-06EBF94C2E66}" srcOrd="0" destOrd="0" presId="urn:microsoft.com/office/officeart/2005/8/layout/hierarchy1"/>
    <dgm:cxn modelId="{27033769-88D6-4201-BE62-F7DE4D50E33A}" type="presParOf" srcId="{CFD14198-7DF6-4647-BCF0-DA68522594F1}" destId="{0E5A3CCA-1811-4155-B368-AC21E147BF84}" srcOrd="1" destOrd="0" presId="urn:microsoft.com/office/officeart/2005/8/layout/hierarchy1"/>
    <dgm:cxn modelId="{3225460F-D57F-4CE9-8973-15600A92ACCB}" type="presParOf" srcId="{E65EA21B-E694-4F25-BBBB-DB9D9970D15F}" destId="{85D24069-2E3B-4863-9DD7-8B35F3A33655}" srcOrd="1" destOrd="0" presId="urn:microsoft.com/office/officeart/2005/8/layout/hierarchy1"/>
    <dgm:cxn modelId="{B184C68A-E19A-4980-A6AA-099771820D96}" type="presParOf" srcId="{CDAE894E-2AAE-46B1-BE1D-2AE119147690}" destId="{77156BC3-6802-4C3E-A89C-F4F082772E1F}" srcOrd="4" destOrd="0" presId="urn:microsoft.com/office/officeart/2005/8/layout/hierarchy1"/>
    <dgm:cxn modelId="{C71A8D11-EB01-4955-8CAE-A261DE0A2D32}" type="presParOf" srcId="{CDAE894E-2AAE-46B1-BE1D-2AE119147690}" destId="{A3354E23-C5FC-4F7D-81BA-158B0F09B640}" srcOrd="5" destOrd="0" presId="urn:microsoft.com/office/officeart/2005/8/layout/hierarchy1"/>
    <dgm:cxn modelId="{9854E06E-2460-4CA6-9FAE-14CAD964BCC0}" type="presParOf" srcId="{A3354E23-C5FC-4F7D-81BA-158B0F09B640}" destId="{C92D01CF-454F-47A4-999D-CB0E89BFFE98}" srcOrd="0" destOrd="0" presId="urn:microsoft.com/office/officeart/2005/8/layout/hierarchy1"/>
    <dgm:cxn modelId="{6B4E7BFF-8571-4BCF-B335-B4611DCBA276}" type="presParOf" srcId="{C92D01CF-454F-47A4-999D-CB0E89BFFE98}" destId="{6ABC1E55-8F18-4485-B65C-D78CA73B5EB7}" srcOrd="0" destOrd="0" presId="urn:microsoft.com/office/officeart/2005/8/layout/hierarchy1"/>
    <dgm:cxn modelId="{D7CD78FD-04AD-45B6-8CBE-D2B651C3D997}" type="presParOf" srcId="{C92D01CF-454F-47A4-999D-CB0E89BFFE98}" destId="{73C92AA6-671A-4B15-8234-FB8F3CEE4164}" srcOrd="1" destOrd="0" presId="urn:microsoft.com/office/officeart/2005/8/layout/hierarchy1"/>
    <dgm:cxn modelId="{AD4D9848-CC11-413A-98A8-AF5E63075ADF}" type="presParOf" srcId="{A3354E23-C5FC-4F7D-81BA-158B0F09B640}" destId="{F7A1505F-3FF8-449D-8D63-DA7D71046F10}" srcOrd="1" destOrd="0" presId="urn:microsoft.com/office/officeart/2005/8/layout/hierarchy1"/>
    <dgm:cxn modelId="{F51B04B2-005D-40E8-975B-25BFF4AF98B5}" type="presParOf" srcId="{0183079F-7D2D-4ECA-852A-BAA0A71F629B}" destId="{15AD23EA-A819-4E57-9BC7-B3923925C515}" srcOrd="2" destOrd="0" presId="urn:microsoft.com/office/officeart/2005/8/layout/hierarchy1"/>
    <dgm:cxn modelId="{4D668A38-A9BC-42C5-885D-3BCB95267589}" type="presParOf" srcId="{0183079F-7D2D-4ECA-852A-BAA0A71F629B}" destId="{748ECB6F-9C96-490C-8800-351782AF86E0}" srcOrd="3" destOrd="0" presId="urn:microsoft.com/office/officeart/2005/8/layout/hierarchy1"/>
    <dgm:cxn modelId="{873CF733-B991-49B4-AD59-204E78CD7B6F}" type="presParOf" srcId="{748ECB6F-9C96-490C-8800-351782AF86E0}" destId="{5E76299A-9921-4504-9CA2-5C7AE6B9BDCE}" srcOrd="0" destOrd="0" presId="urn:microsoft.com/office/officeart/2005/8/layout/hierarchy1"/>
    <dgm:cxn modelId="{F75F4E1E-6572-42D5-BA0D-EAC46B0EEB10}" type="presParOf" srcId="{5E76299A-9921-4504-9CA2-5C7AE6B9BDCE}" destId="{15FD0162-961A-45A1-A14E-1BC992007FC6}" srcOrd="0" destOrd="0" presId="urn:microsoft.com/office/officeart/2005/8/layout/hierarchy1"/>
    <dgm:cxn modelId="{17D792C7-506D-416C-9CD1-04E0F574FB23}" type="presParOf" srcId="{5E76299A-9921-4504-9CA2-5C7AE6B9BDCE}" destId="{615384D1-E7BD-40E3-808F-F772DC8B172D}" srcOrd="1" destOrd="0" presId="urn:microsoft.com/office/officeart/2005/8/layout/hierarchy1"/>
    <dgm:cxn modelId="{83C43B1F-0E31-43C0-8796-142E3859403B}" type="presParOf" srcId="{748ECB6F-9C96-490C-8800-351782AF86E0}" destId="{8A501BB0-7A4F-4A29-95D0-488C264609FB}" srcOrd="1" destOrd="0" presId="urn:microsoft.com/office/officeart/2005/8/layout/hierarchy1"/>
    <dgm:cxn modelId="{66A7DE2F-7FA2-40DF-8787-02317CFFC67B}" type="presParOf" srcId="{8A501BB0-7A4F-4A29-95D0-488C264609FB}" destId="{0E9677C2-D93C-43C3-9DC4-4328221F2F0A}" srcOrd="0" destOrd="0" presId="urn:microsoft.com/office/officeart/2005/8/layout/hierarchy1"/>
    <dgm:cxn modelId="{18165F7F-7123-4177-B4B1-8108417B759A}" type="presParOf" srcId="{8A501BB0-7A4F-4A29-95D0-488C264609FB}" destId="{DA88D37E-D365-4383-9913-F3211202F967}" srcOrd="1" destOrd="0" presId="urn:microsoft.com/office/officeart/2005/8/layout/hierarchy1"/>
    <dgm:cxn modelId="{6903D919-C8C2-475A-8106-01C83344865D}" type="presParOf" srcId="{DA88D37E-D365-4383-9913-F3211202F967}" destId="{2D78DBC8-A71D-48AA-8925-BBF1CEC11A5F}" srcOrd="0" destOrd="0" presId="urn:microsoft.com/office/officeart/2005/8/layout/hierarchy1"/>
    <dgm:cxn modelId="{8887FA1F-3AA9-4D5F-BFE0-D332E0C6EC13}" type="presParOf" srcId="{2D78DBC8-A71D-48AA-8925-BBF1CEC11A5F}" destId="{476360A1-5335-4C21-BD25-417DDDA59BC5}" srcOrd="0" destOrd="0" presId="urn:microsoft.com/office/officeart/2005/8/layout/hierarchy1"/>
    <dgm:cxn modelId="{BF5007A0-7B95-4D43-9841-F207CA49EA81}" type="presParOf" srcId="{2D78DBC8-A71D-48AA-8925-BBF1CEC11A5F}" destId="{D7C8EAC1-4A08-4C23-9D52-8D0B97B18C2E}" srcOrd="1" destOrd="0" presId="urn:microsoft.com/office/officeart/2005/8/layout/hierarchy1"/>
    <dgm:cxn modelId="{B89ED10B-4322-4C02-A3E8-4C3E84BD589F}" type="presParOf" srcId="{DA88D37E-D365-4383-9913-F3211202F967}" destId="{5DF40533-3C34-45F4-9710-8D6EEA843D57}" srcOrd="1" destOrd="0" presId="urn:microsoft.com/office/officeart/2005/8/layout/hierarchy1"/>
    <dgm:cxn modelId="{575BD5B6-B66E-49EE-824B-7F0C0124E0F2}" type="presParOf" srcId="{8A501BB0-7A4F-4A29-95D0-488C264609FB}" destId="{D02186A8-AC51-444F-9D53-943C49E82BD0}" srcOrd="2" destOrd="0" presId="urn:microsoft.com/office/officeart/2005/8/layout/hierarchy1"/>
    <dgm:cxn modelId="{0990B2AC-D8C3-4199-8E84-AE878141BAEC}" type="presParOf" srcId="{8A501BB0-7A4F-4A29-95D0-488C264609FB}" destId="{C5D250C9-C024-4835-87D4-B928BA605356}" srcOrd="3" destOrd="0" presId="urn:microsoft.com/office/officeart/2005/8/layout/hierarchy1"/>
    <dgm:cxn modelId="{109281E0-EEB2-4489-AA16-318CF90B2BCF}" type="presParOf" srcId="{C5D250C9-C024-4835-87D4-B928BA605356}" destId="{CA03F0A6-E0B1-4AAD-87D1-0A4D349CE8EA}" srcOrd="0" destOrd="0" presId="urn:microsoft.com/office/officeart/2005/8/layout/hierarchy1"/>
    <dgm:cxn modelId="{95FBE1EB-9803-4C69-B70D-1966E6C0C9DD}" type="presParOf" srcId="{CA03F0A6-E0B1-4AAD-87D1-0A4D349CE8EA}" destId="{5B37C613-E8DD-4E26-8952-F6FDE34A76C6}" srcOrd="0" destOrd="0" presId="urn:microsoft.com/office/officeart/2005/8/layout/hierarchy1"/>
    <dgm:cxn modelId="{F0AE9A82-AE72-482F-9A15-DB1D32C46DE9}" type="presParOf" srcId="{CA03F0A6-E0B1-4AAD-87D1-0A4D349CE8EA}" destId="{979DDD9B-8417-4228-A85E-154E09693542}" srcOrd="1" destOrd="0" presId="urn:microsoft.com/office/officeart/2005/8/layout/hierarchy1"/>
    <dgm:cxn modelId="{BE1CC5E1-0CCC-459F-BACD-98F7485D79B2}" type="presParOf" srcId="{C5D250C9-C024-4835-87D4-B928BA605356}" destId="{3FE6C10A-02D5-49A3-BBC3-836FD8076974}" srcOrd="1" destOrd="0" presId="urn:microsoft.com/office/officeart/2005/8/layout/hierarchy1"/>
    <dgm:cxn modelId="{71736409-A793-434E-BFFB-3A159842ED52}" type="presParOf" srcId="{8A501BB0-7A4F-4A29-95D0-488C264609FB}" destId="{E21FFE1D-C022-48A6-B8BE-A18722538E4A}" srcOrd="4" destOrd="0" presId="urn:microsoft.com/office/officeart/2005/8/layout/hierarchy1"/>
    <dgm:cxn modelId="{B153E611-F739-4C6F-A18D-0BB85BD5687D}" type="presParOf" srcId="{8A501BB0-7A4F-4A29-95D0-488C264609FB}" destId="{CA600FA3-3431-4563-865F-019A61ABF4C6}" srcOrd="5" destOrd="0" presId="urn:microsoft.com/office/officeart/2005/8/layout/hierarchy1"/>
    <dgm:cxn modelId="{36D2D406-9283-4182-AD0B-365A7018DC57}" type="presParOf" srcId="{CA600FA3-3431-4563-865F-019A61ABF4C6}" destId="{232F99C2-932C-4CA0-B26F-BCBF91721E50}" srcOrd="0" destOrd="0" presId="urn:microsoft.com/office/officeart/2005/8/layout/hierarchy1"/>
    <dgm:cxn modelId="{4A51D1B1-65BD-43F3-96C2-49ACB648AE78}" type="presParOf" srcId="{232F99C2-932C-4CA0-B26F-BCBF91721E50}" destId="{5B4EF612-4D24-42D3-B305-AF5BF0240C86}" srcOrd="0" destOrd="0" presId="urn:microsoft.com/office/officeart/2005/8/layout/hierarchy1"/>
    <dgm:cxn modelId="{9C730083-CEAD-436D-9C03-ADA59E6D98AF}" type="presParOf" srcId="{232F99C2-932C-4CA0-B26F-BCBF91721E50}" destId="{19BEA851-6821-489A-BC9E-0116FD764373}" srcOrd="1" destOrd="0" presId="urn:microsoft.com/office/officeart/2005/8/layout/hierarchy1"/>
    <dgm:cxn modelId="{95422049-2F59-42EF-AC1E-E43DC55CD688}" type="presParOf" srcId="{CA600FA3-3431-4563-865F-019A61ABF4C6}" destId="{008E0368-5131-4F15-BB38-2749AFF53481}" srcOrd="1" destOrd="0" presId="urn:microsoft.com/office/officeart/2005/8/layout/hierarchy1"/>
    <dgm:cxn modelId="{8B3A0888-9FBD-43FB-A8BE-7D70B0E46BE9}" type="presParOf" srcId="{B041ADFD-C351-42DA-9577-6E4D48EFEC08}" destId="{F12129E7-DC9D-4DC8-A320-ECB747CE1F5D}" srcOrd="2" destOrd="0" presId="urn:microsoft.com/office/officeart/2005/8/layout/hierarchy1"/>
    <dgm:cxn modelId="{90A23255-4BBC-497B-ABD5-61414B27C2C3}" type="presParOf" srcId="{B041ADFD-C351-42DA-9577-6E4D48EFEC08}" destId="{90099777-03EC-49B7-99D5-1F72CDA028B7}" srcOrd="3" destOrd="0" presId="urn:microsoft.com/office/officeart/2005/8/layout/hierarchy1"/>
    <dgm:cxn modelId="{93E2BE10-652A-4A90-9A84-F04B8639E5E8}" type="presParOf" srcId="{90099777-03EC-49B7-99D5-1F72CDA028B7}" destId="{0E532CFC-143E-4C49-9A1B-AE040D828930}" srcOrd="0" destOrd="0" presId="urn:microsoft.com/office/officeart/2005/8/layout/hierarchy1"/>
    <dgm:cxn modelId="{329A2E28-C5A4-45CB-BA15-C77B541DD97E}" type="presParOf" srcId="{0E532CFC-143E-4C49-9A1B-AE040D828930}" destId="{AD61B611-7D14-4F88-B5FF-FA16700D04CA}" srcOrd="0" destOrd="0" presId="urn:microsoft.com/office/officeart/2005/8/layout/hierarchy1"/>
    <dgm:cxn modelId="{7071FE73-83CC-4F5B-B37C-7E091287A3D8}" type="presParOf" srcId="{0E532CFC-143E-4C49-9A1B-AE040D828930}" destId="{E16B0ADD-FC29-4EAE-AAF9-987A2D27D238}" srcOrd="1" destOrd="0" presId="urn:microsoft.com/office/officeart/2005/8/layout/hierarchy1"/>
    <dgm:cxn modelId="{4FD5D9EA-A7FD-407E-898C-A1799C1FA808}" type="presParOf" srcId="{90099777-03EC-49B7-99D5-1F72CDA028B7}" destId="{5F275DAE-550C-4AE7-8B12-368E3919571B}" srcOrd="1" destOrd="0" presId="urn:microsoft.com/office/officeart/2005/8/layout/hierarchy1"/>
    <dgm:cxn modelId="{02217A30-708E-4E50-9267-E4BE936715F1}" type="presParOf" srcId="{5F275DAE-550C-4AE7-8B12-368E3919571B}" destId="{EB56E64A-8FE7-4F20-AC99-FD4C324E1005}" srcOrd="0" destOrd="0" presId="urn:microsoft.com/office/officeart/2005/8/layout/hierarchy1"/>
    <dgm:cxn modelId="{5CB56703-533F-4781-BB9D-EDEA19FDB709}" type="presParOf" srcId="{5F275DAE-550C-4AE7-8B12-368E3919571B}" destId="{11D23A5A-3FE6-47A1-A82A-8677423A32A5}" srcOrd="1" destOrd="0" presId="urn:microsoft.com/office/officeart/2005/8/layout/hierarchy1"/>
    <dgm:cxn modelId="{9E54E2F9-0212-46BB-AC53-B47B157D2D03}" type="presParOf" srcId="{11D23A5A-3FE6-47A1-A82A-8677423A32A5}" destId="{8E996A5C-2A68-4BF6-AB46-EE3BD158F47F}" srcOrd="0" destOrd="0" presId="urn:microsoft.com/office/officeart/2005/8/layout/hierarchy1"/>
    <dgm:cxn modelId="{CC42CD0C-03A0-4836-8CE9-282039E24D61}" type="presParOf" srcId="{8E996A5C-2A68-4BF6-AB46-EE3BD158F47F}" destId="{E67C33C0-D3E6-4B8C-B9EB-74C9B10C63BE}" srcOrd="0" destOrd="0" presId="urn:microsoft.com/office/officeart/2005/8/layout/hierarchy1"/>
    <dgm:cxn modelId="{BD22845A-7892-401D-B606-535382F79AE2}" type="presParOf" srcId="{8E996A5C-2A68-4BF6-AB46-EE3BD158F47F}" destId="{B71D3F7C-F9A7-4E3A-B1AB-B6060E49FA8E}" srcOrd="1" destOrd="0" presId="urn:microsoft.com/office/officeart/2005/8/layout/hierarchy1"/>
    <dgm:cxn modelId="{28BED80C-2A98-4245-A48D-CB1A079A1FB6}" type="presParOf" srcId="{11D23A5A-3FE6-47A1-A82A-8677423A32A5}" destId="{6F0B08EE-1756-4B17-B145-37C7BF762498}" srcOrd="1" destOrd="0" presId="urn:microsoft.com/office/officeart/2005/8/layout/hierarchy1"/>
    <dgm:cxn modelId="{D7719EEF-F05B-4816-A6DE-DD8EE9A7C2E8}" type="presParOf" srcId="{5F275DAE-550C-4AE7-8B12-368E3919571B}" destId="{D4C47FB5-6117-4F77-8B44-EB30955362C6}" srcOrd="2" destOrd="0" presId="urn:microsoft.com/office/officeart/2005/8/layout/hierarchy1"/>
    <dgm:cxn modelId="{A2D3953E-FD87-40D0-8FCA-EBFADB724DD5}" type="presParOf" srcId="{5F275DAE-550C-4AE7-8B12-368E3919571B}" destId="{959F900B-2600-43E1-8C35-F694EF906FE3}" srcOrd="3" destOrd="0" presId="urn:microsoft.com/office/officeart/2005/8/layout/hierarchy1"/>
    <dgm:cxn modelId="{0456A779-56FF-4D91-8CF7-E682F9A67D54}" type="presParOf" srcId="{959F900B-2600-43E1-8C35-F694EF906FE3}" destId="{3299673E-5613-4542-8361-853C6FC9EAC4}" srcOrd="0" destOrd="0" presId="urn:microsoft.com/office/officeart/2005/8/layout/hierarchy1"/>
    <dgm:cxn modelId="{92B1E24F-FFEB-46D2-9C93-AE518FF491BB}" type="presParOf" srcId="{3299673E-5613-4542-8361-853C6FC9EAC4}" destId="{22C0C314-DC3B-48C5-9C8F-AE499EB79F76}" srcOrd="0" destOrd="0" presId="urn:microsoft.com/office/officeart/2005/8/layout/hierarchy1"/>
    <dgm:cxn modelId="{F3C56D06-60A2-47D6-9A96-812F5727AE4D}" type="presParOf" srcId="{3299673E-5613-4542-8361-853C6FC9EAC4}" destId="{E0FFA042-7BC9-43CE-B8C8-1F59A0CFFB11}" srcOrd="1" destOrd="0" presId="urn:microsoft.com/office/officeart/2005/8/layout/hierarchy1"/>
    <dgm:cxn modelId="{C4CF5AF8-CA64-4951-85EE-252D1AB6213A}" type="presParOf" srcId="{959F900B-2600-43E1-8C35-F694EF906FE3}" destId="{D0E94175-878E-452F-96B5-438ED762516F}" srcOrd="1" destOrd="0" presId="urn:microsoft.com/office/officeart/2005/8/layout/hierarchy1"/>
    <dgm:cxn modelId="{9C974A8A-F6D8-4D8C-941A-F67E99DB296F}" type="presParOf" srcId="{5F275DAE-550C-4AE7-8B12-368E3919571B}" destId="{1810AFAA-80B7-404A-A3EE-091C24F70C93}" srcOrd="4" destOrd="0" presId="urn:microsoft.com/office/officeart/2005/8/layout/hierarchy1"/>
    <dgm:cxn modelId="{266E0E06-FF3A-4504-AD70-B783A0AAB6DB}" type="presParOf" srcId="{5F275DAE-550C-4AE7-8B12-368E3919571B}" destId="{7E15F08D-AF99-48F4-82F9-8437FB92C68D}" srcOrd="5" destOrd="0" presId="urn:microsoft.com/office/officeart/2005/8/layout/hierarchy1"/>
    <dgm:cxn modelId="{0896E399-C9FD-4984-A0BC-CDDBB6A71974}" type="presParOf" srcId="{7E15F08D-AF99-48F4-82F9-8437FB92C68D}" destId="{5764FD0B-B528-44AA-AECF-5D547D4FCE9F}" srcOrd="0" destOrd="0" presId="urn:microsoft.com/office/officeart/2005/8/layout/hierarchy1"/>
    <dgm:cxn modelId="{3942726F-85FA-48BE-BEEE-18F04289BF90}" type="presParOf" srcId="{5764FD0B-B528-44AA-AECF-5D547D4FCE9F}" destId="{22346020-5C83-4125-B9AC-3C655D7EA9AB}" srcOrd="0" destOrd="0" presId="urn:microsoft.com/office/officeart/2005/8/layout/hierarchy1"/>
    <dgm:cxn modelId="{20628C9D-7A44-4165-A8EF-373AE6B0A9A4}" type="presParOf" srcId="{5764FD0B-B528-44AA-AECF-5D547D4FCE9F}" destId="{64426216-4C51-42D1-9604-8824CB7B1094}" srcOrd="1" destOrd="0" presId="urn:microsoft.com/office/officeart/2005/8/layout/hierarchy1"/>
    <dgm:cxn modelId="{FE9436F3-421E-4B7C-A741-E89A12803666}" type="presParOf" srcId="{7E15F08D-AF99-48F4-82F9-8437FB92C68D}" destId="{D606B093-C7D6-4E93-AE7A-83507D2F49F9}" srcOrd="1" destOrd="0" presId="urn:microsoft.com/office/officeart/2005/8/layout/hierarchy1"/>
    <dgm:cxn modelId="{D6D04268-9652-4D4B-878E-11631D69F590}" type="presParOf" srcId="{5F275DAE-550C-4AE7-8B12-368E3919571B}" destId="{3BE89461-4A03-401E-A458-E714A67A88B9}" srcOrd="6" destOrd="0" presId="urn:microsoft.com/office/officeart/2005/8/layout/hierarchy1"/>
    <dgm:cxn modelId="{F9891327-B32C-4F60-AE6A-FBBB622D5CA4}" type="presParOf" srcId="{5F275DAE-550C-4AE7-8B12-368E3919571B}" destId="{2287CBE3-C6FB-410A-9FD7-ADF90B390726}" srcOrd="7" destOrd="0" presId="urn:microsoft.com/office/officeart/2005/8/layout/hierarchy1"/>
    <dgm:cxn modelId="{87542B0C-D3B2-424B-93D0-564204A5748E}" type="presParOf" srcId="{2287CBE3-C6FB-410A-9FD7-ADF90B390726}" destId="{15F2B732-D04A-441D-84B9-DE82BDF22026}" srcOrd="0" destOrd="0" presId="urn:microsoft.com/office/officeart/2005/8/layout/hierarchy1"/>
    <dgm:cxn modelId="{DA7F6896-B091-4FF1-BE59-1EB070BFF576}" type="presParOf" srcId="{15F2B732-D04A-441D-84B9-DE82BDF22026}" destId="{00096D30-9B6E-4D97-8D7B-2F0D6685991E}" srcOrd="0" destOrd="0" presId="urn:microsoft.com/office/officeart/2005/8/layout/hierarchy1"/>
    <dgm:cxn modelId="{08A489F6-6EBF-427F-9E9F-E3DED90E835A}" type="presParOf" srcId="{15F2B732-D04A-441D-84B9-DE82BDF22026}" destId="{18067608-610D-4B55-8C7A-5C6C5E95CBD4}" srcOrd="1" destOrd="0" presId="urn:microsoft.com/office/officeart/2005/8/layout/hierarchy1"/>
    <dgm:cxn modelId="{85FC4B92-45BF-4031-909D-D7F5F5A93F9B}" type="presParOf" srcId="{2287CBE3-C6FB-410A-9FD7-ADF90B390726}" destId="{6AB864F8-5CBA-4A77-91FC-E5243EDACE7C}" srcOrd="1" destOrd="0" presId="urn:microsoft.com/office/officeart/2005/8/layout/hierarchy1"/>
    <dgm:cxn modelId="{E740558C-218F-43D2-B232-088DABBFFB67}" type="presParOf" srcId="{5F275DAE-550C-4AE7-8B12-368E3919571B}" destId="{26FD8478-3701-447E-ACE5-C8E42BE147AF}" srcOrd="8" destOrd="0" presId="urn:microsoft.com/office/officeart/2005/8/layout/hierarchy1"/>
    <dgm:cxn modelId="{6E837C1C-F5EF-4464-800C-FCE9048C3240}" type="presParOf" srcId="{5F275DAE-550C-4AE7-8B12-368E3919571B}" destId="{F20AAC12-6E63-45C7-9DEF-0C7CA8F62E18}" srcOrd="9" destOrd="0" presId="urn:microsoft.com/office/officeart/2005/8/layout/hierarchy1"/>
    <dgm:cxn modelId="{990101A3-5B44-4815-BE6E-AD3A35727BC9}" type="presParOf" srcId="{F20AAC12-6E63-45C7-9DEF-0C7CA8F62E18}" destId="{EB41738B-0FB5-43BA-A006-8CBB74056B71}" srcOrd="0" destOrd="0" presId="urn:microsoft.com/office/officeart/2005/8/layout/hierarchy1"/>
    <dgm:cxn modelId="{1282CB65-9072-46CD-B25D-F255CA804CBC}" type="presParOf" srcId="{EB41738B-0FB5-43BA-A006-8CBB74056B71}" destId="{6229EBBD-104F-4258-AEA7-8F07CE12EA11}" srcOrd="0" destOrd="0" presId="urn:microsoft.com/office/officeart/2005/8/layout/hierarchy1"/>
    <dgm:cxn modelId="{6ABF85D1-7ECA-40F0-9EBD-E7A8C92647B4}" type="presParOf" srcId="{EB41738B-0FB5-43BA-A006-8CBB74056B71}" destId="{C0DD23F1-B855-460F-A558-D2290D5B6714}" srcOrd="1" destOrd="0" presId="urn:microsoft.com/office/officeart/2005/8/layout/hierarchy1"/>
    <dgm:cxn modelId="{67D4327C-E1BC-4879-AE43-698A81A9C1B7}" type="presParOf" srcId="{F20AAC12-6E63-45C7-9DEF-0C7CA8F62E18}" destId="{45843D18-2BE7-477F-998E-579362513DF4}" srcOrd="1" destOrd="0" presId="urn:microsoft.com/office/officeart/2005/8/layout/hierarchy1"/>
    <dgm:cxn modelId="{AECEE90F-32C1-4DB2-AF01-D4D5FA848D88}" type="presParOf" srcId="{5F275DAE-550C-4AE7-8B12-368E3919571B}" destId="{23E74A63-9D1C-4A69-9473-F56CD2CA0070}" srcOrd="10" destOrd="0" presId="urn:microsoft.com/office/officeart/2005/8/layout/hierarchy1"/>
    <dgm:cxn modelId="{DDAF3CD7-00F3-4CC4-8BE7-674847B49982}" type="presParOf" srcId="{5F275DAE-550C-4AE7-8B12-368E3919571B}" destId="{C10DE542-B13A-43A9-BAB9-F56C4A2A1309}" srcOrd="11" destOrd="0" presId="urn:microsoft.com/office/officeart/2005/8/layout/hierarchy1"/>
    <dgm:cxn modelId="{E0F5F951-ED4C-4938-904E-E882457B9A9A}" type="presParOf" srcId="{C10DE542-B13A-43A9-BAB9-F56C4A2A1309}" destId="{FCDA9A30-4572-4BF1-BF5D-14B384C4A7EB}" srcOrd="0" destOrd="0" presId="urn:microsoft.com/office/officeart/2005/8/layout/hierarchy1"/>
    <dgm:cxn modelId="{73D44FD4-93AF-431D-8E7F-C873C26C154B}" type="presParOf" srcId="{FCDA9A30-4572-4BF1-BF5D-14B384C4A7EB}" destId="{AC6D7A06-B7EF-402D-87DA-5E24F9BF1889}" srcOrd="0" destOrd="0" presId="urn:microsoft.com/office/officeart/2005/8/layout/hierarchy1"/>
    <dgm:cxn modelId="{A5C3C609-D48F-4C8C-8F1A-2F78A5E3EA14}" type="presParOf" srcId="{FCDA9A30-4572-4BF1-BF5D-14B384C4A7EB}" destId="{AB017B1C-EDFC-4EB2-818D-F67AF4981900}" srcOrd="1" destOrd="0" presId="urn:microsoft.com/office/officeart/2005/8/layout/hierarchy1"/>
    <dgm:cxn modelId="{23DC642C-9ECC-49CB-AAA0-2B604F225E82}" type="presParOf" srcId="{C10DE542-B13A-43A9-BAB9-F56C4A2A1309}" destId="{44EEEE0B-0234-44FD-8773-00D0CD8D27DA}" srcOrd="1" destOrd="0" presId="urn:microsoft.com/office/officeart/2005/8/layout/hierarchy1"/>
    <dgm:cxn modelId="{9EB1CA5A-E4A8-438D-8244-85BE59E15ED0}" type="presParOf" srcId="{5F275DAE-550C-4AE7-8B12-368E3919571B}" destId="{97994F2D-0F04-4AE9-A675-118D7BE5B875}" srcOrd="12" destOrd="0" presId="urn:microsoft.com/office/officeart/2005/8/layout/hierarchy1"/>
    <dgm:cxn modelId="{404D5A5E-2ED0-4E3E-BC36-1434854D6907}" type="presParOf" srcId="{5F275DAE-550C-4AE7-8B12-368E3919571B}" destId="{1F206FF7-CE6C-4995-B538-24D8CF8E5D8D}" srcOrd="13" destOrd="0" presId="urn:microsoft.com/office/officeart/2005/8/layout/hierarchy1"/>
    <dgm:cxn modelId="{A1DAC141-709E-4E60-A806-71E88E7B8D66}" type="presParOf" srcId="{1F206FF7-CE6C-4995-B538-24D8CF8E5D8D}" destId="{32AF7AA2-6C36-4C76-85ED-6805BE5FD788}" srcOrd="0" destOrd="0" presId="urn:microsoft.com/office/officeart/2005/8/layout/hierarchy1"/>
    <dgm:cxn modelId="{DA4B3659-5DD0-40D6-AD36-150239D80043}" type="presParOf" srcId="{32AF7AA2-6C36-4C76-85ED-6805BE5FD788}" destId="{0CADE014-9E76-4548-9B68-0D6D8BFB36D1}" srcOrd="0" destOrd="0" presId="urn:microsoft.com/office/officeart/2005/8/layout/hierarchy1"/>
    <dgm:cxn modelId="{189C7431-B622-439C-A318-EEF976494B1B}" type="presParOf" srcId="{32AF7AA2-6C36-4C76-85ED-6805BE5FD788}" destId="{4A9E5258-A5DE-4770-A23F-4307A7045F97}" srcOrd="1" destOrd="0" presId="urn:microsoft.com/office/officeart/2005/8/layout/hierarchy1"/>
    <dgm:cxn modelId="{CC5C4EE6-4A58-4BB6-9B30-E92915CF7199}" type="presParOf" srcId="{1F206FF7-CE6C-4995-B538-24D8CF8E5D8D}" destId="{A1CC1552-467F-4801-A0CB-A7599280C4BC}" srcOrd="1" destOrd="0" presId="urn:microsoft.com/office/officeart/2005/8/layout/hierarchy1"/>
    <dgm:cxn modelId="{E6F452ED-0B7C-4E5D-A761-64B07DD2C7B5}" type="presParOf" srcId="{3A4A7965-F9C0-40DD-A7C7-83448C1544AA}" destId="{ECE776F7-AFF8-4F77-87AB-6BD52FF0101A}" srcOrd="2" destOrd="0" presId="urn:microsoft.com/office/officeart/2005/8/layout/hierarchy1"/>
    <dgm:cxn modelId="{B80DD01B-FF7A-49B2-84CE-E3027C4EBC5D}" type="presParOf" srcId="{3A4A7965-F9C0-40DD-A7C7-83448C1544AA}" destId="{6802C62E-B997-4971-BCCD-A1D281C70514}" srcOrd="3" destOrd="0" presId="urn:microsoft.com/office/officeart/2005/8/layout/hierarchy1"/>
    <dgm:cxn modelId="{2F7EE313-5459-4E97-BDF3-201224B58B2D}" type="presParOf" srcId="{6802C62E-B997-4971-BCCD-A1D281C70514}" destId="{BEF307A6-F09C-45BE-A58A-7A109262B649}" srcOrd="0" destOrd="0" presId="urn:microsoft.com/office/officeart/2005/8/layout/hierarchy1"/>
    <dgm:cxn modelId="{14187C3B-3052-4C70-A79E-7C5555D49683}" type="presParOf" srcId="{BEF307A6-F09C-45BE-A58A-7A109262B649}" destId="{BC4A23AE-A726-4907-BEB0-442C6003A846}" srcOrd="0" destOrd="0" presId="urn:microsoft.com/office/officeart/2005/8/layout/hierarchy1"/>
    <dgm:cxn modelId="{AC6F2CAE-E440-4C3F-AC8A-FF98467D9A9F}" type="presParOf" srcId="{BEF307A6-F09C-45BE-A58A-7A109262B649}" destId="{B89E683B-0BDF-427E-9682-596DBFBA8B27}" srcOrd="1" destOrd="0" presId="urn:microsoft.com/office/officeart/2005/8/layout/hierarchy1"/>
    <dgm:cxn modelId="{68D3E4BE-B905-4212-9C21-8D603D37E2CB}" type="presParOf" srcId="{6802C62E-B997-4971-BCCD-A1D281C70514}" destId="{656CA858-8D0E-4D8C-A092-B2063039D858}" srcOrd="1" destOrd="0" presId="urn:microsoft.com/office/officeart/2005/8/layout/hierarchy1"/>
    <dgm:cxn modelId="{5AD1CC57-C8E6-4D4C-8D51-BA386B2F67BB}" type="presParOf" srcId="{656CA858-8D0E-4D8C-A092-B2063039D858}" destId="{B67C4F16-BFC6-48D1-9E97-7ED1A9D6E931}" srcOrd="0" destOrd="0" presId="urn:microsoft.com/office/officeart/2005/8/layout/hierarchy1"/>
    <dgm:cxn modelId="{7B702883-C2ED-43B8-8EBE-D3C0692C2322}" type="presParOf" srcId="{656CA858-8D0E-4D8C-A092-B2063039D858}" destId="{E2E0E938-F5B8-4F89-A6F8-6126FAC90DC5}" srcOrd="1" destOrd="0" presId="urn:microsoft.com/office/officeart/2005/8/layout/hierarchy1"/>
    <dgm:cxn modelId="{D150AD68-65B5-4DC4-8160-7C796E7498BA}" type="presParOf" srcId="{E2E0E938-F5B8-4F89-A6F8-6126FAC90DC5}" destId="{616EF857-A273-4B31-8FA8-3DC42180A5F4}" srcOrd="0" destOrd="0" presId="urn:microsoft.com/office/officeart/2005/8/layout/hierarchy1"/>
    <dgm:cxn modelId="{D287C98F-EE53-4C49-8D30-AB19F7F6B88C}" type="presParOf" srcId="{616EF857-A273-4B31-8FA8-3DC42180A5F4}" destId="{CF8C8D40-6EF6-4ABB-B056-BBFB340E7BD2}" srcOrd="0" destOrd="0" presId="urn:microsoft.com/office/officeart/2005/8/layout/hierarchy1"/>
    <dgm:cxn modelId="{B01EC45E-82B9-478B-A65D-55E771EF9CEF}" type="presParOf" srcId="{616EF857-A273-4B31-8FA8-3DC42180A5F4}" destId="{D7512B79-E39A-4DE4-80E8-DA16AFF1DF10}" srcOrd="1" destOrd="0" presId="urn:microsoft.com/office/officeart/2005/8/layout/hierarchy1"/>
    <dgm:cxn modelId="{FF6C350F-6929-48E1-8448-0C5DA64287A8}" type="presParOf" srcId="{E2E0E938-F5B8-4F89-A6F8-6126FAC90DC5}" destId="{9B576728-217D-407E-A2D2-F289090EA827}" srcOrd="1" destOrd="0" presId="urn:microsoft.com/office/officeart/2005/8/layout/hierarchy1"/>
    <dgm:cxn modelId="{CB1D32B9-C131-42B7-B5B8-FC79F6C76E23}" type="presParOf" srcId="{656CA858-8D0E-4D8C-A092-B2063039D858}" destId="{2AFB982E-C620-450A-8EEB-EACB29CD33A3}" srcOrd="2" destOrd="0" presId="urn:microsoft.com/office/officeart/2005/8/layout/hierarchy1"/>
    <dgm:cxn modelId="{8C3CD0D3-1FE2-4ABA-B58D-286296CDE778}" type="presParOf" srcId="{656CA858-8D0E-4D8C-A092-B2063039D858}" destId="{0DDF1248-063E-4777-8265-D8A2DAAA8FA4}" srcOrd="3" destOrd="0" presId="urn:microsoft.com/office/officeart/2005/8/layout/hierarchy1"/>
    <dgm:cxn modelId="{F1FAEDD3-4298-4148-83F5-2F8420422958}" type="presParOf" srcId="{0DDF1248-063E-4777-8265-D8A2DAAA8FA4}" destId="{B0A6419D-9066-44AA-913F-BDC9FFC3986E}" srcOrd="0" destOrd="0" presId="urn:microsoft.com/office/officeart/2005/8/layout/hierarchy1"/>
    <dgm:cxn modelId="{720F3D04-1D55-493A-B4AD-A70F3675674E}" type="presParOf" srcId="{B0A6419D-9066-44AA-913F-BDC9FFC3986E}" destId="{3EABB547-C902-412F-8D4C-E644BF0C0F95}" srcOrd="0" destOrd="0" presId="urn:microsoft.com/office/officeart/2005/8/layout/hierarchy1"/>
    <dgm:cxn modelId="{273A65A8-DA5A-48A0-848A-5C27664CD906}" type="presParOf" srcId="{B0A6419D-9066-44AA-913F-BDC9FFC3986E}" destId="{27E17296-E70C-4FC7-B729-9ADEE47BA026}" srcOrd="1" destOrd="0" presId="urn:microsoft.com/office/officeart/2005/8/layout/hierarchy1"/>
    <dgm:cxn modelId="{B4771AA8-500F-4228-9CA6-CBCEF768B528}" type="presParOf" srcId="{0DDF1248-063E-4777-8265-D8A2DAAA8FA4}" destId="{EEA3274C-7EA6-4201-911D-26C2E0765307}" srcOrd="1" destOrd="0" presId="urn:microsoft.com/office/officeart/2005/8/layout/hierarchy1"/>
    <dgm:cxn modelId="{76124CBC-5116-40B2-A219-061B1987538A}" type="presParOf" srcId="{656CA858-8D0E-4D8C-A092-B2063039D858}" destId="{44F78E55-E306-4B9B-9A91-81C656969A72}" srcOrd="4" destOrd="0" presId="urn:microsoft.com/office/officeart/2005/8/layout/hierarchy1"/>
    <dgm:cxn modelId="{F87E8F27-69A1-4F47-A9FB-235A1B82DB63}" type="presParOf" srcId="{656CA858-8D0E-4D8C-A092-B2063039D858}" destId="{B03EFF8E-E7D0-4F37-A5B5-BD750EEF492F}" srcOrd="5" destOrd="0" presId="urn:microsoft.com/office/officeart/2005/8/layout/hierarchy1"/>
    <dgm:cxn modelId="{F5482F55-D836-4B6A-B5BD-362B70E960C5}" type="presParOf" srcId="{B03EFF8E-E7D0-4F37-A5B5-BD750EEF492F}" destId="{3FF63053-B9C4-4139-AE58-B7050D80AC56}" srcOrd="0" destOrd="0" presId="urn:microsoft.com/office/officeart/2005/8/layout/hierarchy1"/>
    <dgm:cxn modelId="{A08D47E6-681D-49D2-94A8-FB2C873C8D83}" type="presParOf" srcId="{3FF63053-B9C4-4139-AE58-B7050D80AC56}" destId="{F71FB72E-B80A-45B3-95F3-DF571013F68D}" srcOrd="0" destOrd="0" presId="urn:microsoft.com/office/officeart/2005/8/layout/hierarchy1"/>
    <dgm:cxn modelId="{D23D05B2-9085-457B-B9E9-FF400DA0D367}" type="presParOf" srcId="{3FF63053-B9C4-4139-AE58-B7050D80AC56}" destId="{5E8C6AAE-0453-4A31-B020-7A1ABEE2CB48}" srcOrd="1" destOrd="0" presId="urn:microsoft.com/office/officeart/2005/8/layout/hierarchy1"/>
    <dgm:cxn modelId="{7EF42F2F-A5E1-429E-ACAD-C24B8E0EBFC7}" type="presParOf" srcId="{B03EFF8E-E7D0-4F37-A5B5-BD750EEF492F}" destId="{3FA4EEFC-1589-4825-BCAA-2346A00655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2EAF4-A277-43CB-A924-27BF2687BD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28299-F115-4A9B-9582-708197EF2B4D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244B1D3-7CEB-487E-8261-F02EFF64CF43}" type="parTrans" cxnId="{CA31C3A8-13D0-4D8E-BAC1-7E3F6C51316F}">
      <dgm:prSet/>
      <dgm:spPr/>
      <dgm:t>
        <a:bodyPr/>
        <a:lstStyle/>
        <a:p>
          <a:endParaRPr lang="en-US"/>
        </a:p>
      </dgm:t>
    </dgm:pt>
    <dgm:pt modelId="{49956B00-8AD4-4F22-B267-1861EE91BF76}" type="sibTrans" cxnId="{CA31C3A8-13D0-4D8E-BAC1-7E3F6C51316F}">
      <dgm:prSet/>
      <dgm:spPr/>
      <dgm:t>
        <a:bodyPr/>
        <a:lstStyle/>
        <a:p>
          <a:endParaRPr lang="en-US"/>
        </a:p>
      </dgm:t>
    </dgm:pt>
    <dgm:pt modelId="{F13F8CB5-04E6-4824-BA42-6D33AFEA96F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02C99B46-1EE6-4CB3-BDA9-A5AB71C4A662}" type="parTrans" cxnId="{DEBEA372-C68F-47B6-B485-E10E91EA984F}">
      <dgm:prSet/>
      <dgm:spPr/>
      <dgm:t>
        <a:bodyPr/>
        <a:lstStyle/>
        <a:p>
          <a:endParaRPr lang="en-US"/>
        </a:p>
      </dgm:t>
    </dgm:pt>
    <dgm:pt modelId="{BBCAB167-9950-4891-BE62-0903DA03829B}" type="sibTrans" cxnId="{DEBEA372-C68F-47B6-B485-E10E91EA984F}">
      <dgm:prSet/>
      <dgm:spPr/>
      <dgm:t>
        <a:bodyPr/>
        <a:lstStyle/>
        <a:p>
          <a:endParaRPr lang="en-US"/>
        </a:p>
      </dgm:t>
    </dgm:pt>
    <dgm:pt modelId="{3D6E7FFC-55E0-45F2-A157-D6A95DA39DD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BBA2466D-A5CC-40BB-93F4-4CDD53DAC33B}" type="parTrans" cxnId="{5E5E2F53-7250-4E2A-B52F-5398AD19C230}">
      <dgm:prSet/>
      <dgm:spPr/>
      <dgm:t>
        <a:bodyPr/>
        <a:lstStyle/>
        <a:p>
          <a:endParaRPr lang="en-US"/>
        </a:p>
      </dgm:t>
    </dgm:pt>
    <dgm:pt modelId="{32306D40-6D57-404E-AB7B-A726AB9FB23F}" type="sibTrans" cxnId="{5E5E2F53-7250-4E2A-B52F-5398AD19C230}">
      <dgm:prSet/>
      <dgm:spPr/>
      <dgm:t>
        <a:bodyPr/>
        <a:lstStyle/>
        <a:p>
          <a:endParaRPr lang="en-US"/>
        </a:p>
      </dgm:t>
    </dgm:pt>
    <dgm:pt modelId="{9524EC65-275A-4380-9F0B-2D89E503AF3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2141685C-9D03-4082-8CB8-91FEC8EC9D49}" type="parTrans" cxnId="{EDFD50D3-C7E0-40D9-B3B6-C725D3BDC878}">
      <dgm:prSet/>
      <dgm:spPr/>
      <dgm:t>
        <a:bodyPr/>
        <a:lstStyle/>
        <a:p>
          <a:endParaRPr lang="en-US"/>
        </a:p>
      </dgm:t>
    </dgm:pt>
    <dgm:pt modelId="{4128F2A5-EDEC-497A-AC82-3E5F5397AA31}" type="sibTrans" cxnId="{EDFD50D3-C7E0-40D9-B3B6-C725D3BDC878}">
      <dgm:prSet/>
      <dgm:spPr/>
      <dgm:t>
        <a:bodyPr/>
        <a:lstStyle/>
        <a:p>
          <a:endParaRPr lang="en-US"/>
        </a:p>
      </dgm:t>
    </dgm:pt>
    <dgm:pt modelId="{AF1464E4-D4D8-4FEF-AB65-CC69E3BC665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0CCBF60D-6A50-4436-B72E-1139C8883B66}" type="parTrans" cxnId="{34DA31F6-2C3D-42F7-ADA8-148C59F314A4}">
      <dgm:prSet/>
      <dgm:spPr/>
      <dgm:t>
        <a:bodyPr/>
        <a:lstStyle/>
        <a:p>
          <a:endParaRPr lang="en-US"/>
        </a:p>
      </dgm:t>
    </dgm:pt>
    <dgm:pt modelId="{7D18DE08-5B5D-4A80-9946-F8FBEDB29950}" type="sibTrans" cxnId="{34DA31F6-2C3D-42F7-ADA8-148C59F314A4}">
      <dgm:prSet/>
      <dgm:spPr/>
      <dgm:t>
        <a:bodyPr/>
        <a:lstStyle/>
        <a:p>
          <a:endParaRPr lang="en-US"/>
        </a:p>
      </dgm:t>
    </dgm:pt>
    <dgm:pt modelId="{647F76E9-D836-4ACF-8308-D4D798AC7963}">
      <dgm:prSet phldrT="[Text]"/>
      <dgm:spPr/>
      <dgm:t>
        <a:bodyPr/>
        <a:lstStyle/>
        <a:p>
          <a:r>
            <a:rPr lang="en-US" dirty="0" err="1" smtClean="0"/>
            <a:t>cout</a:t>
          </a:r>
          <a:endParaRPr lang="en-US" dirty="0"/>
        </a:p>
      </dgm:t>
    </dgm:pt>
    <dgm:pt modelId="{52C1617E-2DC3-4844-8741-B266A5BB6951}" type="parTrans" cxnId="{1F240C61-6E69-4436-A0CC-B002B3FC3833}">
      <dgm:prSet/>
      <dgm:spPr/>
      <dgm:t>
        <a:bodyPr/>
        <a:lstStyle/>
        <a:p>
          <a:endParaRPr lang="en-US"/>
        </a:p>
      </dgm:t>
    </dgm:pt>
    <dgm:pt modelId="{34F05CE9-9401-4491-8CAC-D85D889B8386}" type="sibTrans" cxnId="{1F240C61-6E69-4436-A0CC-B002B3FC3833}">
      <dgm:prSet/>
      <dgm:spPr/>
      <dgm:t>
        <a:bodyPr/>
        <a:lstStyle/>
        <a:p>
          <a:endParaRPr lang="en-US"/>
        </a:p>
      </dgm:t>
    </dgm:pt>
    <dgm:pt modelId="{7CEBD366-7878-487A-9C46-4779BE77A00F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E986432A-69D7-41FC-8EF8-6CAF1B6837DD}" type="parTrans" cxnId="{9DDD4B96-EC9D-4ECF-9DC8-F02830A9A297}">
      <dgm:prSet/>
      <dgm:spPr/>
      <dgm:t>
        <a:bodyPr/>
        <a:lstStyle/>
        <a:p>
          <a:endParaRPr lang="en-US"/>
        </a:p>
      </dgm:t>
    </dgm:pt>
    <dgm:pt modelId="{B1F9D779-D6D9-4038-99A5-E27AA2CF059B}" type="sibTrans" cxnId="{9DDD4B96-EC9D-4ECF-9DC8-F02830A9A297}">
      <dgm:prSet/>
      <dgm:spPr/>
      <dgm:t>
        <a:bodyPr/>
        <a:lstStyle/>
        <a:p>
          <a:endParaRPr lang="en-US"/>
        </a:p>
      </dgm:t>
    </dgm:pt>
    <dgm:pt modelId="{41203514-3FE3-498D-8B22-A3D5039E2D5F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7542980-7B1C-4246-BAA6-549C73588873}" type="parTrans" cxnId="{2D424725-174C-49D1-BC2C-FA04D2F80166}">
      <dgm:prSet/>
      <dgm:spPr/>
      <dgm:t>
        <a:bodyPr/>
        <a:lstStyle/>
        <a:p>
          <a:endParaRPr lang="en-US"/>
        </a:p>
      </dgm:t>
    </dgm:pt>
    <dgm:pt modelId="{C045D496-AED5-4312-9E72-DEB8A253A7BE}" type="sibTrans" cxnId="{2D424725-174C-49D1-BC2C-FA04D2F80166}">
      <dgm:prSet/>
      <dgm:spPr/>
      <dgm:t>
        <a:bodyPr/>
        <a:lstStyle/>
        <a:p>
          <a:endParaRPr lang="en-US"/>
        </a:p>
      </dgm:t>
    </dgm:pt>
    <dgm:pt modelId="{ED520A91-238A-4A9B-A1C8-4056C6AE938A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AF9F8C7-CE82-4E48-9D55-1F826B7F76A7}" type="parTrans" cxnId="{8BB53DE9-EADE-451A-8E48-8ADECD63BAD9}">
      <dgm:prSet/>
      <dgm:spPr/>
      <dgm:t>
        <a:bodyPr/>
        <a:lstStyle/>
        <a:p>
          <a:endParaRPr lang="en-US"/>
        </a:p>
      </dgm:t>
    </dgm:pt>
    <dgm:pt modelId="{B6FA912D-5F30-4BA9-8BC7-37414670C573}" type="sibTrans" cxnId="{8BB53DE9-EADE-451A-8E48-8ADECD63BAD9}">
      <dgm:prSet/>
      <dgm:spPr/>
      <dgm:t>
        <a:bodyPr/>
        <a:lstStyle/>
        <a:p>
          <a:endParaRPr lang="en-US"/>
        </a:p>
      </dgm:t>
    </dgm:pt>
    <dgm:pt modelId="{B01A0A63-3E4F-456B-89ED-BFD6F8FEE708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E1374858-C3F9-43F0-8960-695121F70D3C}" type="parTrans" cxnId="{F006FAD7-2BDC-4AA0-A8C5-9DFB21431958}">
      <dgm:prSet/>
      <dgm:spPr/>
      <dgm:t>
        <a:bodyPr/>
        <a:lstStyle/>
        <a:p>
          <a:endParaRPr lang="en-US"/>
        </a:p>
      </dgm:t>
    </dgm:pt>
    <dgm:pt modelId="{864D920B-45CF-4264-85B9-26BCD201A24F}" type="sibTrans" cxnId="{F006FAD7-2BDC-4AA0-A8C5-9DFB21431958}">
      <dgm:prSet/>
      <dgm:spPr/>
      <dgm:t>
        <a:bodyPr/>
        <a:lstStyle/>
        <a:p>
          <a:endParaRPr lang="en-US"/>
        </a:p>
      </dgm:t>
    </dgm:pt>
    <dgm:pt modelId="{B3223C1C-2AC0-4931-86C3-C9ECFE88EC42}">
      <dgm:prSet phldrT="[Text]"/>
      <dgm:spPr/>
      <dgm:t>
        <a:bodyPr/>
        <a:lstStyle/>
        <a:p>
          <a:r>
            <a:rPr lang="en-US" dirty="0" smtClean="0"/>
            <a:t>^</a:t>
          </a:r>
          <a:endParaRPr lang="en-US" dirty="0"/>
        </a:p>
      </dgm:t>
    </dgm:pt>
    <dgm:pt modelId="{D5A33C5D-2851-4C60-B65D-BBF356CEFEB9}" type="parTrans" cxnId="{A5E8C2B8-2182-4FAE-B1C9-CAAD65E88189}">
      <dgm:prSet/>
      <dgm:spPr/>
      <dgm:t>
        <a:bodyPr/>
        <a:lstStyle/>
        <a:p>
          <a:endParaRPr lang="en-US"/>
        </a:p>
      </dgm:t>
    </dgm:pt>
    <dgm:pt modelId="{48E6596F-E60C-498A-9A37-94457DC6F514}" type="sibTrans" cxnId="{A5E8C2B8-2182-4FAE-B1C9-CAAD65E88189}">
      <dgm:prSet/>
      <dgm:spPr/>
      <dgm:t>
        <a:bodyPr/>
        <a:lstStyle/>
        <a:p>
          <a:endParaRPr lang="en-US"/>
        </a:p>
      </dgm:t>
    </dgm:pt>
    <dgm:pt modelId="{142F5AF4-6881-4BD3-923E-074255AC8DF6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DA682208-47B0-4660-A060-DAC78E990DF8}" type="parTrans" cxnId="{1D30D333-DAF5-430A-825D-32B0C02114B6}">
      <dgm:prSet/>
      <dgm:spPr/>
      <dgm:t>
        <a:bodyPr/>
        <a:lstStyle/>
        <a:p>
          <a:endParaRPr lang="en-US"/>
        </a:p>
      </dgm:t>
    </dgm:pt>
    <dgm:pt modelId="{41B3CC7D-06AD-449E-A212-0E1434C4663E}" type="sibTrans" cxnId="{1D30D333-DAF5-430A-825D-32B0C02114B6}">
      <dgm:prSet/>
      <dgm:spPr/>
      <dgm:t>
        <a:bodyPr/>
        <a:lstStyle/>
        <a:p>
          <a:endParaRPr lang="en-US"/>
        </a:p>
      </dgm:t>
    </dgm:pt>
    <dgm:pt modelId="{052DB442-53F1-41EF-B262-C2EA3A47E78D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94DC0B04-45C0-4B10-8ABC-26B52D1DBC90}" type="parTrans" cxnId="{5B8C9F97-0F74-4873-BE5E-68BB8D1B491B}">
      <dgm:prSet/>
      <dgm:spPr/>
      <dgm:t>
        <a:bodyPr/>
        <a:lstStyle/>
        <a:p>
          <a:endParaRPr lang="en-US"/>
        </a:p>
      </dgm:t>
    </dgm:pt>
    <dgm:pt modelId="{81A04206-4B9C-4DD6-9582-9521186B7723}" type="sibTrans" cxnId="{5B8C9F97-0F74-4873-BE5E-68BB8D1B491B}">
      <dgm:prSet/>
      <dgm:spPr/>
      <dgm:t>
        <a:bodyPr/>
        <a:lstStyle/>
        <a:p>
          <a:endParaRPr lang="en-US"/>
        </a:p>
      </dgm:t>
    </dgm:pt>
    <dgm:pt modelId="{FE5ED893-D92E-4718-ABB7-69CB4AF9EF0E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7A7DC72D-5065-45F4-89A5-10E43F8C32FC}" type="parTrans" cxnId="{068FEFAD-77E7-4D41-A2ED-3FBECEAD791B}">
      <dgm:prSet/>
      <dgm:spPr/>
      <dgm:t>
        <a:bodyPr/>
        <a:lstStyle/>
        <a:p>
          <a:endParaRPr lang="en-US"/>
        </a:p>
      </dgm:t>
    </dgm:pt>
    <dgm:pt modelId="{A312222B-74CE-4246-B093-004BD455BCCB}" type="sibTrans" cxnId="{068FEFAD-77E7-4D41-A2ED-3FBECEAD791B}">
      <dgm:prSet/>
      <dgm:spPr/>
      <dgm:t>
        <a:bodyPr/>
        <a:lstStyle/>
        <a:p>
          <a:endParaRPr lang="en-US"/>
        </a:p>
      </dgm:t>
    </dgm:pt>
    <dgm:pt modelId="{1BFFD225-E2F9-4BAF-89ED-58F2925D9784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36933278-7D5B-4AAC-B67F-7719079B6F8C}" type="parTrans" cxnId="{551BB580-BE46-48C8-8157-240755938A46}">
      <dgm:prSet/>
      <dgm:spPr/>
      <dgm:t>
        <a:bodyPr/>
        <a:lstStyle/>
        <a:p>
          <a:endParaRPr lang="en-US"/>
        </a:p>
      </dgm:t>
    </dgm:pt>
    <dgm:pt modelId="{3EC6B7A4-3D12-4332-AFBF-85C73A004DC0}" type="sibTrans" cxnId="{551BB580-BE46-48C8-8157-240755938A46}">
      <dgm:prSet/>
      <dgm:spPr/>
      <dgm:t>
        <a:bodyPr/>
        <a:lstStyle/>
        <a:p>
          <a:endParaRPr lang="en-US"/>
        </a:p>
      </dgm:t>
    </dgm:pt>
    <dgm:pt modelId="{FD1A266A-74D6-4288-AC93-5364C1CA65D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7D29A751-C075-4D2F-816B-E9CBDC230CCF}" type="parTrans" cxnId="{0027B304-1B46-42F8-BE4D-42713954BB70}">
      <dgm:prSet/>
      <dgm:spPr/>
      <dgm:t>
        <a:bodyPr/>
        <a:lstStyle/>
        <a:p>
          <a:endParaRPr lang="en-US"/>
        </a:p>
      </dgm:t>
    </dgm:pt>
    <dgm:pt modelId="{BA053263-98D7-4221-9656-0B645E8DC4A8}" type="sibTrans" cxnId="{0027B304-1B46-42F8-BE4D-42713954BB70}">
      <dgm:prSet/>
      <dgm:spPr/>
      <dgm:t>
        <a:bodyPr/>
        <a:lstStyle/>
        <a:p>
          <a:endParaRPr lang="en-US"/>
        </a:p>
      </dgm:t>
    </dgm:pt>
    <dgm:pt modelId="{7412C124-C0B9-4F24-A7F9-98C25E0C84FE}">
      <dgm:prSet phldrT="[Text]"/>
      <dgm:spPr/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B3C400-98B6-4501-AD1D-04ABC7FE088B}" type="parTrans" cxnId="{258FEC0C-BFE7-489B-B77E-1D92889DE365}">
      <dgm:prSet/>
      <dgm:spPr/>
      <dgm:t>
        <a:bodyPr/>
        <a:lstStyle/>
        <a:p>
          <a:endParaRPr lang="en-US"/>
        </a:p>
      </dgm:t>
    </dgm:pt>
    <dgm:pt modelId="{7AD1A482-75F6-4EDD-B7BE-1E1506D7A61C}" type="sibTrans" cxnId="{258FEC0C-BFE7-489B-B77E-1D92889DE365}">
      <dgm:prSet/>
      <dgm:spPr/>
      <dgm:t>
        <a:bodyPr/>
        <a:lstStyle/>
        <a:p>
          <a:endParaRPr lang="en-US"/>
        </a:p>
      </dgm:t>
    </dgm:pt>
    <dgm:pt modelId="{39C32667-56A5-4689-BC17-77FA2F8B94D5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2EF6B0CF-283C-476E-9FEC-8BD82F01D66F}" type="parTrans" cxnId="{4B0026D1-744A-4D4B-96B0-0CFD7F7C3C13}">
      <dgm:prSet/>
      <dgm:spPr/>
      <dgm:t>
        <a:bodyPr/>
        <a:lstStyle/>
        <a:p>
          <a:endParaRPr lang="en-US"/>
        </a:p>
      </dgm:t>
    </dgm:pt>
    <dgm:pt modelId="{59BBDF59-B818-483B-972C-F5A81441E750}" type="sibTrans" cxnId="{4B0026D1-744A-4D4B-96B0-0CFD7F7C3C13}">
      <dgm:prSet/>
      <dgm:spPr/>
      <dgm:t>
        <a:bodyPr/>
        <a:lstStyle/>
        <a:p>
          <a:endParaRPr lang="en-US"/>
        </a:p>
      </dgm:t>
    </dgm:pt>
    <dgm:pt modelId="{3A686789-E1F0-4C00-97E7-81AF6CA52A6D}">
      <dgm:prSet phldrT="[Text]"/>
      <dgm:spPr/>
      <dgm:t>
        <a:bodyPr/>
        <a:lstStyle/>
        <a:p>
          <a:r>
            <a:rPr lang="en-US" dirty="0" smtClean="0"/>
            <a:t>(</a:t>
          </a:r>
          <a:endParaRPr lang="en-US" dirty="0"/>
        </a:p>
      </dgm:t>
    </dgm:pt>
    <dgm:pt modelId="{8E1C6A2A-F130-45BE-BB49-5F92B4D46E24}" type="parTrans" cxnId="{4A3FA1B7-44A5-47F5-A1F6-5C1DFDA403CA}">
      <dgm:prSet/>
      <dgm:spPr/>
      <dgm:t>
        <a:bodyPr/>
        <a:lstStyle/>
        <a:p>
          <a:endParaRPr lang="en-US"/>
        </a:p>
      </dgm:t>
    </dgm:pt>
    <dgm:pt modelId="{DA76DC71-BBBD-4B1E-B259-5B8B7FAC3EE6}" type="sibTrans" cxnId="{4A3FA1B7-44A5-47F5-A1F6-5C1DFDA403CA}">
      <dgm:prSet/>
      <dgm:spPr/>
      <dgm:t>
        <a:bodyPr/>
        <a:lstStyle/>
        <a:p>
          <a:endParaRPr lang="en-US"/>
        </a:p>
      </dgm:t>
    </dgm:pt>
    <dgm:pt modelId="{D9F0F391-82A4-44B5-B9B1-C6CF08E879A9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17284B52-B7A6-4A19-A537-D8CBC5ABFFA5}" type="parTrans" cxnId="{4D9D8B13-8BB3-4746-8601-AE6FE2B492FC}">
      <dgm:prSet/>
      <dgm:spPr/>
      <dgm:t>
        <a:bodyPr/>
        <a:lstStyle/>
        <a:p>
          <a:endParaRPr lang="en-US"/>
        </a:p>
      </dgm:t>
    </dgm:pt>
    <dgm:pt modelId="{630D41A2-A8B6-45C2-8B01-904543D84DBF}" type="sibTrans" cxnId="{4D9D8B13-8BB3-4746-8601-AE6FE2B492FC}">
      <dgm:prSet/>
      <dgm:spPr/>
      <dgm:t>
        <a:bodyPr/>
        <a:lstStyle/>
        <a:p>
          <a:endParaRPr lang="en-US"/>
        </a:p>
      </dgm:t>
    </dgm:pt>
    <dgm:pt modelId="{B68AFBCD-B58F-458C-AD11-7CF3D9DA0337}">
      <dgm:prSet phldrT="[Text]"/>
      <dgm:spPr/>
      <dgm:t>
        <a:bodyPr/>
        <a:lstStyle/>
        <a:p>
          <a:r>
            <a:rPr lang="en-US" dirty="0" smtClean="0"/>
            <a:t>)</a:t>
          </a:r>
          <a:endParaRPr lang="en-US" dirty="0"/>
        </a:p>
      </dgm:t>
    </dgm:pt>
    <dgm:pt modelId="{A35CE3C3-39E6-417C-86D0-5617D369DCBF}" type="parTrans" cxnId="{2630A83B-0136-4AF4-99CD-A2B73DBA15C9}">
      <dgm:prSet/>
      <dgm:spPr/>
      <dgm:t>
        <a:bodyPr/>
        <a:lstStyle/>
        <a:p>
          <a:endParaRPr lang="en-US"/>
        </a:p>
      </dgm:t>
    </dgm:pt>
    <dgm:pt modelId="{9C4424C5-1CA0-4012-97C6-F54EAFE8B457}" type="sibTrans" cxnId="{2630A83B-0136-4AF4-99CD-A2B73DBA15C9}">
      <dgm:prSet/>
      <dgm:spPr/>
      <dgm:t>
        <a:bodyPr/>
        <a:lstStyle/>
        <a:p>
          <a:endParaRPr lang="en-US"/>
        </a:p>
      </dgm:t>
    </dgm:pt>
    <dgm:pt modelId="{6A3573F6-5C33-465D-9875-5FA477EE87BE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8D4F99F-BE36-405E-AF7D-935C28B0BDB8}" type="parTrans" cxnId="{FEE3831A-4F46-40A8-9745-5D0C725227A2}">
      <dgm:prSet/>
      <dgm:spPr/>
      <dgm:t>
        <a:bodyPr/>
        <a:lstStyle/>
        <a:p>
          <a:endParaRPr lang="en-US"/>
        </a:p>
      </dgm:t>
    </dgm:pt>
    <dgm:pt modelId="{A0398135-6E93-4F1E-A964-D54336B83072}" type="sibTrans" cxnId="{FEE3831A-4F46-40A8-9745-5D0C725227A2}">
      <dgm:prSet/>
      <dgm:spPr/>
      <dgm:t>
        <a:bodyPr/>
        <a:lstStyle/>
        <a:p>
          <a:endParaRPr lang="en-US"/>
        </a:p>
      </dgm:t>
    </dgm:pt>
    <dgm:pt modelId="{FB79C8A3-04CA-4721-8133-90C8E674A91A}">
      <dgm:prSet phldrT="[Text]"/>
      <dgm:spPr/>
      <dgm:t>
        <a:bodyPr/>
        <a:lstStyle/>
        <a:p>
          <a:r>
            <a:rPr lang="en-US" dirty="0" smtClean="0"/>
            <a:t>else</a:t>
          </a:r>
          <a:endParaRPr lang="en-US" dirty="0"/>
        </a:p>
      </dgm:t>
    </dgm:pt>
    <dgm:pt modelId="{878061D7-5C36-4956-A825-365417577067}" type="parTrans" cxnId="{0FE0A202-587A-40E9-839F-8DA3B49B7425}">
      <dgm:prSet/>
      <dgm:spPr/>
      <dgm:t>
        <a:bodyPr/>
        <a:lstStyle/>
        <a:p>
          <a:endParaRPr lang="en-US"/>
        </a:p>
      </dgm:t>
    </dgm:pt>
    <dgm:pt modelId="{38936590-E685-4347-9ACA-F07F27C66398}" type="sibTrans" cxnId="{0FE0A202-587A-40E9-839F-8DA3B49B7425}">
      <dgm:prSet/>
      <dgm:spPr/>
      <dgm:t>
        <a:bodyPr/>
        <a:lstStyle/>
        <a:p>
          <a:endParaRPr lang="en-US"/>
        </a:p>
      </dgm:t>
    </dgm:pt>
    <dgm:pt modelId="{8933CBAC-B1EB-4126-8267-257EEA9A0AA9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FFDB9C2C-761C-4511-809D-FD5C31350B35}" type="parTrans" cxnId="{BC31FCA1-0232-4ABA-97BB-7850F3FEA893}">
      <dgm:prSet/>
      <dgm:spPr/>
      <dgm:t>
        <a:bodyPr/>
        <a:lstStyle/>
        <a:p>
          <a:endParaRPr lang="en-US"/>
        </a:p>
      </dgm:t>
    </dgm:pt>
    <dgm:pt modelId="{6B7801DA-F5BC-45C7-9862-6194DFA9C296}" type="sibTrans" cxnId="{BC31FCA1-0232-4ABA-97BB-7850F3FEA893}">
      <dgm:prSet/>
      <dgm:spPr/>
      <dgm:t>
        <a:bodyPr/>
        <a:lstStyle/>
        <a:p>
          <a:endParaRPr lang="en-US"/>
        </a:p>
      </dgm:t>
    </dgm:pt>
    <dgm:pt modelId="{7CEC5B42-783E-440D-9CB6-62E5556B47B2}">
      <dgm:prSet phldrT="[Text]"/>
      <dgm:spPr/>
      <dgm:t>
        <a:bodyPr/>
        <a:lstStyle/>
        <a:p>
          <a:r>
            <a:rPr lang="en-US" dirty="0" smtClean="0"/>
            <a:t>&lt;&lt;</a:t>
          </a:r>
          <a:endParaRPr lang="en-US" dirty="0"/>
        </a:p>
      </dgm:t>
    </dgm:pt>
    <dgm:pt modelId="{B15373B3-4E40-47C4-A1F6-324CFB4E4CEE}" type="parTrans" cxnId="{F094BB73-BC77-45B4-A344-95C8A31E859A}">
      <dgm:prSet/>
      <dgm:spPr/>
      <dgm:t>
        <a:bodyPr/>
        <a:lstStyle/>
        <a:p>
          <a:endParaRPr lang="en-US"/>
        </a:p>
      </dgm:t>
    </dgm:pt>
    <dgm:pt modelId="{E698D8B2-2333-4729-A297-345D55F1450E}" type="sibTrans" cxnId="{F094BB73-BC77-45B4-A344-95C8A31E859A}">
      <dgm:prSet/>
      <dgm:spPr/>
      <dgm:t>
        <a:bodyPr/>
        <a:lstStyle/>
        <a:p>
          <a:endParaRPr lang="en-US"/>
        </a:p>
      </dgm:t>
    </dgm:pt>
    <dgm:pt modelId="{F99DCAE6-D9E3-4A59-9FD2-E2A55FDDBE3D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4CAE4CFA-EDE2-4AA1-9F32-D099DAFDCEAF}" type="parTrans" cxnId="{384AABF5-6E37-4880-AFBA-6109F6DAF53E}">
      <dgm:prSet/>
      <dgm:spPr/>
      <dgm:t>
        <a:bodyPr/>
        <a:lstStyle/>
        <a:p>
          <a:endParaRPr lang="en-US"/>
        </a:p>
      </dgm:t>
    </dgm:pt>
    <dgm:pt modelId="{B4C6DC13-5071-405E-A65A-AA7F500CDFCB}" type="sibTrans" cxnId="{384AABF5-6E37-4880-AFBA-6109F6DAF53E}">
      <dgm:prSet/>
      <dgm:spPr/>
      <dgm:t>
        <a:bodyPr/>
        <a:lstStyle/>
        <a:p>
          <a:endParaRPr lang="en-US"/>
        </a:p>
      </dgm:t>
    </dgm:pt>
    <dgm:pt modelId="{33B32A12-5891-4E25-95B0-A55E1320C07C}" type="pres">
      <dgm:prSet presAssocID="{6572EAF4-A277-43CB-A924-27BF2687BD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6AAE56-55DB-4B3B-B608-162329FD8ACD}" type="pres">
      <dgm:prSet presAssocID="{21928299-F115-4A9B-9582-708197EF2B4D}" presName="hierRoot1" presStyleCnt="0"/>
      <dgm:spPr/>
    </dgm:pt>
    <dgm:pt modelId="{13452373-7D50-4C40-8D29-0A4C55DDE114}" type="pres">
      <dgm:prSet presAssocID="{21928299-F115-4A9B-9582-708197EF2B4D}" presName="composite" presStyleCnt="0"/>
      <dgm:spPr/>
    </dgm:pt>
    <dgm:pt modelId="{F28E5BCB-C7F4-4D18-86B3-FF4FEEAC1031}" type="pres">
      <dgm:prSet presAssocID="{21928299-F115-4A9B-9582-708197EF2B4D}" presName="background" presStyleLbl="node0" presStyleIdx="0" presStyleCnt="1"/>
      <dgm:spPr/>
    </dgm:pt>
    <dgm:pt modelId="{1275D853-6D22-4313-AAA9-52E55570ECD9}" type="pres">
      <dgm:prSet presAssocID="{21928299-F115-4A9B-9582-708197EF2B4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A7965-F9C0-40DD-A7C7-83448C1544AA}" type="pres">
      <dgm:prSet presAssocID="{21928299-F115-4A9B-9582-708197EF2B4D}" presName="hierChild2" presStyleCnt="0"/>
      <dgm:spPr/>
    </dgm:pt>
    <dgm:pt modelId="{01EA0537-AAD5-47C8-8817-F0437BAA4616}" type="pres">
      <dgm:prSet presAssocID="{02C99B46-1EE6-4CB3-BDA9-A5AB71C4A66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4EBFA4E-4E34-40EB-A9CA-4B88123DEC45}" type="pres">
      <dgm:prSet presAssocID="{F13F8CB5-04E6-4824-BA42-6D33AFEA96F7}" presName="hierRoot2" presStyleCnt="0"/>
      <dgm:spPr/>
    </dgm:pt>
    <dgm:pt modelId="{E2B1BE02-9D1C-4B30-AEED-3433C599C4CB}" type="pres">
      <dgm:prSet presAssocID="{F13F8CB5-04E6-4824-BA42-6D33AFEA96F7}" presName="composite2" presStyleCnt="0"/>
      <dgm:spPr/>
    </dgm:pt>
    <dgm:pt modelId="{6759BB9D-1CF3-4C9E-A122-5F4C3A9AD2B8}" type="pres">
      <dgm:prSet presAssocID="{F13F8CB5-04E6-4824-BA42-6D33AFEA96F7}" presName="background2" presStyleLbl="node2" presStyleIdx="0" presStyleCnt="2"/>
      <dgm:spPr/>
    </dgm:pt>
    <dgm:pt modelId="{900143E4-7FB9-4F17-BF95-3F909086BD97}" type="pres">
      <dgm:prSet presAssocID="{F13F8CB5-04E6-4824-BA42-6D33AFEA96F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41ADFD-C351-42DA-9577-6E4D48EFEC08}" type="pres">
      <dgm:prSet presAssocID="{F13F8CB5-04E6-4824-BA42-6D33AFEA96F7}" presName="hierChild3" presStyleCnt="0"/>
      <dgm:spPr/>
    </dgm:pt>
    <dgm:pt modelId="{1C89C2F2-D8E2-48EC-9DA2-A46E144F52F8}" type="pres">
      <dgm:prSet presAssocID="{BBA2466D-A5CC-40BB-93F4-4CDD53DAC33B}" presName="Name17" presStyleLbl="parChTrans1D3" presStyleIdx="0" presStyleCnt="5"/>
      <dgm:spPr/>
      <dgm:t>
        <a:bodyPr/>
        <a:lstStyle/>
        <a:p>
          <a:endParaRPr lang="en-US"/>
        </a:p>
      </dgm:t>
    </dgm:pt>
    <dgm:pt modelId="{4AB962ED-4550-4C92-86E1-F94902B7A4BC}" type="pres">
      <dgm:prSet presAssocID="{3D6E7FFC-55E0-45F2-A157-D6A95DA39DD7}" presName="hierRoot3" presStyleCnt="0"/>
      <dgm:spPr/>
    </dgm:pt>
    <dgm:pt modelId="{3799ED06-AC52-4D2C-892E-31E285B45412}" type="pres">
      <dgm:prSet presAssocID="{3D6E7FFC-55E0-45F2-A157-D6A95DA39DD7}" presName="composite3" presStyleCnt="0"/>
      <dgm:spPr/>
    </dgm:pt>
    <dgm:pt modelId="{9F3CB50B-E438-48C1-B7FF-8B4707E69AA4}" type="pres">
      <dgm:prSet presAssocID="{3D6E7FFC-55E0-45F2-A157-D6A95DA39DD7}" presName="background3" presStyleLbl="node3" presStyleIdx="0" presStyleCnt="5"/>
      <dgm:spPr/>
    </dgm:pt>
    <dgm:pt modelId="{B8CD498E-4A4D-4239-A0CE-977BBF014317}" type="pres">
      <dgm:prSet presAssocID="{3D6E7FFC-55E0-45F2-A157-D6A95DA39DD7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3079F-7D2D-4ECA-852A-BAA0A71F629B}" type="pres">
      <dgm:prSet presAssocID="{3D6E7FFC-55E0-45F2-A157-D6A95DA39DD7}" presName="hierChild4" presStyleCnt="0"/>
      <dgm:spPr/>
    </dgm:pt>
    <dgm:pt modelId="{E802BD99-87EE-4043-9E5C-17728AE8DE0E}" type="pres">
      <dgm:prSet presAssocID="{E986432A-69D7-41FC-8EF8-6CAF1B6837DD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1033AEE1-2E17-49DB-8A4E-171A4C698E60}" type="pres">
      <dgm:prSet presAssocID="{7CEBD366-7878-487A-9C46-4779BE77A00F}" presName="hierRoot4" presStyleCnt="0"/>
      <dgm:spPr/>
    </dgm:pt>
    <dgm:pt modelId="{AF1EBD9A-BE09-4CAF-985A-8690F702AF62}" type="pres">
      <dgm:prSet presAssocID="{7CEBD366-7878-487A-9C46-4779BE77A00F}" presName="composite4" presStyleCnt="0"/>
      <dgm:spPr/>
    </dgm:pt>
    <dgm:pt modelId="{757684EF-EDA3-4FE5-8516-23AFC5E357EA}" type="pres">
      <dgm:prSet presAssocID="{7CEBD366-7878-487A-9C46-4779BE77A00F}" presName="background4" presStyleLbl="node4" presStyleIdx="0" presStyleCnt="18"/>
      <dgm:spPr/>
    </dgm:pt>
    <dgm:pt modelId="{EDDBF3C6-B776-4A4F-9F23-A2D58AA27647}" type="pres">
      <dgm:prSet presAssocID="{7CEBD366-7878-487A-9C46-4779BE77A00F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93BE5-E19E-4D74-A99B-58073F42D1D2}" type="pres">
      <dgm:prSet presAssocID="{7CEBD366-7878-487A-9C46-4779BE77A00F}" presName="hierChild5" presStyleCnt="0"/>
      <dgm:spPr/>
    </dgm:pt>
    <dgm:pt modelId="{8923BED1-B303-4B3D-9A6B-703473DE74BA}" type="pres">
      <dgm:prSet presAssocID="{3AF9F8C7-CE82-4E48-9D55-1F826B7F76A7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5BC9C578-6A7F-4E84-A9F8-FBF161367723}" type="pres">
      <dgm:prSet presAssocID="{ED520A91-238A-4A9B-A1C8-4056C6AE938A}" presName="hierRoot4" presStyleCnt="0"/>
      <dgm:spPr/>
    </dgm:pt>
    <dgm:pt modelId="{37732BBC-E646-48D0-9A18-E4E0AC950438}" type="pres">
      <dgm:prSet presAssocID="{ED520A91-238A-4A9B-A1C8-4056C6AE938A}" presName="composite4" presStyleCnt="0"/>
      <dgm:spPr/>
    </dgm:pt>
    <dgm:pt modelId="{E089E4E6-1587-4C75-9F04-9431225D6D00}" type="pres">
      <dgm:prSet presAssocID="{ED520A91-238A-4A9B-A1C8-4056C6AE938A}" presName="background4" presStyleLbl="node4" presStyleIdx="1" presStyleCnt="18"/>
      <dgm:spPr/>
    </dgm:pt>
    <dgm:pt modelId="{A8D3C9E1-3625-430C-82F6-2573B91B7B03}" type="pres">
      <dgm:prSet presAssocID="{ED520A91-238A-4A9B-A1C8-4056C6AE938A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60004F-ED94-4501-AAA1-DD0446CA06C7}" type="pres">
      <dgm:prSet presAssocID="{ED520A91-238A-4A9B-A1C8-4056C6AE938A}" presName="hierChild5" presStyleCnt="0"/>
      <dgm:spPr/>
    </dgm:pt>
    <dgm:pt modelId="{7F32DEAF-F9FB-4D82-BBBA-8F3895020CDB}" type="pres">
      <dgm:prSet presAssocID="{D5A33C5D-2851-4C60-B65D-BBF356CEFEB9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608A8B84-D10A-4A53-8DFB-60ADC742E236}" type="pres">
      <dgm:prSet presAssocID="{B3223C1C-2AC0-4931-86C3-C9ECFE88EC42}" presName="hierRoot4" presStyleCnt="0"/>
      <dgm:spPr/>
    </dgm:pt>
    <dgm:pt modelId="{C075BBDA-5643-496F-9A32-DCBB31A1E4C7}" type="pres">
      <dgm:prSet presAssocID="{B3223C1C-2AC0-4931-86C3-C9ECFE88EC42}" presName="composite4" presStyleCnt="0"/>
      <dgm:spPr/>
    </dgm:pt>
    <dgm:pt modelId="{79CD63A1-92F4-40B0-B1CB-F21A4C3BAF78}" type="pres">
      <dgm:prSet presAssocID="{B3223C1C-2AC0-4931-86C3-C9ECFE88EC42}" presName="background4" presStyleLbl="node4" presStyleIdx="2" presStyleCnt="18"/>
      <dgm:spPr/>
    </dgm:pt>
    <dgm:pt modelId="{0DD51DF4-70F0-4F0C-9A32-F32ED85C3CC4}" type="pres">
      <dgm:prSet presAssocID="{B3223C1C-2AC0-4931-86C3-C9ECFE88EC42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32837-D0B4-43D7-A60C-87F12BDEFB40}" type="pres">
      <dgm:prSet presAssocID="{B3223C1C-2AC0-4931-86C3-C9ECFE88EC42}" presName="hierChild5" presStyleCnt="0"/>
      <dgm:spPr/>
    </dgm:pt>
    <dgm:pt modelId="{E119E3AA-18D4-4C93-AB12-E1F581F7A408}" type="pres">
      <dgm:prSet presAssocID="{E1374858-C3F9-43F0-8960-695121F70D3C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58A3E5F3-6AEA-40C8-AFD1-F2F7A0120A07}" type="pres">
      <dgm:prSet presAssocID="{B01A0A63-3E4F-456B-89ED-BFD6F8FEE708}" presName="hierRoot4" presStyleCnt="0"/>
      <dgm:spPr/>
    </dgm:pt>
    <dgm:pt modelId="{D25D0B08-0CAA-4ACB-A0A6-83C71971EED3}" type="pres">
      <dgm:prSet presAssocID="{B01A0A63-3E4F-456B-89ED-BFD6F8FEE708}" presName="composite4" presStyleCnt="0"/>
      <dgm:spPr/>
    </dgm:pt>
    <dgm:pt modelId="{FE1D7DF8-221B-49DF-A1E4-EA3794546EAA}" type="pres">
      <dgm:prSet presAssocID="{B01A0A63-3E4F-456B-89ED-BFD6F8FEE708}" presName="background4" presStyleLbl="node4" presStyleIdx="3" presStyleCnt="18"/>
      <dgm:spPr/>
    </dgm:pt>
    <dgm:pt modelId="{C72B1C06-F56F-4236-BEF0-633E74E5E764}" type="pres">
      <dgm:prSet presAssocID="{B01A0A63-3E4F-456B-89ED-BFD6F8FEE708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E894E-2AAE-46B1-BE1D-2AE119147690}" type="pres">
      <dgm:prSet presAssocID="{B01A0A63-3E4F-456B-89ED-BFD6F8FEE708}" presName="hierChild5" presStyleCnt="0"/>
      <dgm:spPr/>
    </dgm:pt>
    <dgm:pt modelId="{F4942E76-B9CC-4F39-ACF1-2A8FCECAEA90}" type="pres">
      <dgm:prSet presAssocID="{DA682208-47B0-4660-A060-DAC78E990DF8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BEABC4AE-8760-4F32-A860-B1E608040032}" type="pres">
      <dgm:prSet presAssocID="{142F5AF4-6881-4BD3-923E-074255AC8DF6}" presName="hierRoot4" presStyleCnt="0"/>
      <dgm:spPr/>
    </dgm:pt>
    <dgm:pt modelId="{CB5011F1-C4E9-46D2-958E-2FC824A334E2}" type="pres">
      <dgm:prSet presAssocID="{142F5AF4-6881-4BD3-923E-074255AC8DF6}" presName="composite4" presStyleCnt="0"/>
      <dgm:spPr/>
    </dgm:pt>
    <dgm:pt modelId="{63705F20-A9D4-4220-837F-35C27DB67F56}" type="pres">
      <dgm:prSet presAssocID="{142F5AF4-6881-4BD3-923E-074255AC8DF6}" presName="background4" presStyleLbl="node4" presStyleIdx="4" presStyleCnt="18"/>
      <dgm:spPr/>
    </dgm:pt>
    <dgm:pt modelId="{DEDD0B98-3764-4C16-89D0-AAAE8CD207F9}" type="pres">
      <dgm:prSet presAssocID="{142F5AF4-6881-4BD3-923E-074255AC8DF6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3C5220-A007-465F-BCA1-80F5F74D4D2B}" type="pres">
      <dgm:prSet presAssocID="{142F5AF4-6881-4BD3-923E-074255AC8DF6}" presName="hierChild5" presStyleCnt="0"/>
      <dgm:spPr/>
    </dgm:pt>
    <dgm:pt modelId="{BFCFD37C-8F2B-4EBE-AB8C-E4104BEAA3B7}" type="pres">
      <dgm:prSet presAssocID="{94DC0B04-45C0-4B10-8ABC-26B52D1DBC90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E65EA21B-E694-4F25-BBBB-DB9D9970D15F}" type="pres">
      <dgm:prSet presAssocID="{052DB442-53F1-41EF-B262-C2EA3A47E78D}" presName="hierRoot4" presStyleCnt="0"/>
      <dgm:spPr/>
    </dgm:pt>
    <dgm:pt modelId="{CFD14198-7DF6-4647-BCF0-DA68522594F1}" type="pres">
      <dgm:prSet presAssocID="{052DB442-53F1-41EF-B262-C2EA3A47E78D}" presName="composite4" presStyleCnt="0"/>
      <dgm:spPr/>
    </dgm:pt>
    <dgm:pt modelId="{6F7B8995-1CAF-4549-BC06-06EBF94C2E66}" type="pres">
      <dgm:prSet presAssocID="{052DB442-53F1-41EF-B262-C2EA3A47E78D}" presName="background4" presStyleLbl="node4" presStyleIdx="5" presStyleCnt="18"/>
      <dgm:spPr/>
    </dgm:pt>
    <dgm:pt modelId="{0E5A3CCA-1811-4155-B368-AC21E147BF84}" type="pres">
      <dgm:prSet presAssocID="{052DB442-53F1-41EF-B262-C2EA3A47E78D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4069-2E3B-4863-9DD7-8B35F3A33655}" type="pres">
      <dgm:prSet presAssocID="{052DB442-53F1-41EF-B262-C2EA3A47E78D}" presName="hierChild5" presStyleCnt="0"/>
      <dgm:spPr/>
    </dgm:pt>
    <dgm:pt modelId="{77156BC3-6802-4C3E-A89C-F4F082772E1F}" type="pres">
      <dgm:prSet presAssocID="{7A7DC72D-5065-45F4-89A5-10E43F8C32FC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A3354E23-C5FC-4F7D-81BA-158B0F09B640}" type="pres">
      <dgm:prSet presAssocID="{FE5ED893-D92E-4718-ABB7-69CB4AF9EF0E}" presName="hierRoot4" presStyleCnt="0"/>
      <dgm:spPr/>
    </dgm:pt>
    <dgm:pt modelId="{C92D01CF-454F-47A4-999D-CB0E89BFFE98}" type="pres">
      <dgm:prSet presAssocID="{FE5ED893-D92E-4718-ABB7-69CB4AF9EF0E}" presName="composite4" presStyleCnt="0"/>
      <dgm:spPr/>
    </dgm:pt>
    <dgm:pt modelId="{6ABC1E55-8F18-4485-B65C-D78CA73B5EB7}" type="pres">
      <dgm:prSet presAssocID="{FE5ED893-D92E-4718-ABB7-69CB4AF9EF0E}" presName="background4" presStyleLbl="node4" presStyleIdx="6" presStyleCnt="18"/>
      <dgm:spPr/>
    </dgm:pt>
    <dgm:pt modelId="{73C92AA6-671A-4B15-8234-FB8F3CEE4164}" type="pres">
      <dgm:prSet presAssocID="{FE5ED893-D92E-4718-ABB7-69CB4AF9EF0E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A1505F-3FF8-449D-8D63-DA7D71046F10}" type="pres">
      <dgm:prSet presAssocID="{FE5ED893-D92E-4718-ABB7-69CB4AF9EF0E}" presName="hierChild5" presStyleCnt="0"/>
      <dgm:spPr/>
    </dgm:pt>
    <dgm:pt modelId="{15AD23EA-A819-4E57-9BC7-B3923925C515}" type="pres">
      <dgm:prSet presAssocID="{B7542980-7B1C-4246-BAA6-549C73588873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748ECB6F-9C96-490C-8800-351782AF86E0}" type="pres">
      <dgm:prSet presAssocID="{41203514-3FE3-498D-8B22-A3D5039E2D5F}" presName="hierRoot4" presStyleCnt="0"/>
      <dgm:spPr/>
    </dgm:pt>
    <dgm:pt modelId="{5E76299A-9921-4504-9CA2-5C7AE6B9BDCE}" type="pres">
      <dgm:prSet presAssocID="{41203514-3FE3-498D-8B22-A3D5039E2D5F}" presName="composite4" presStyleCnt="0"/>
      <dgm:spPr/>
    </dgm:pt>
    <dgm:pt modelId="{15FD0162-961A-45A1-A14E-1BC992007FC6}" type="pres">
      <dgm:prSet presAssocID="{41203514-3FE3-498D-8B22-A3D5039E2D5F}" presName="background4" presStyleLbl="node4" presStyleIdx="7" presStyleCnt="18"/>
      <dgm:spPr/>
    </dgm:pt>
    <dgm:pt modelId="{615384D1-E7BD-40E3-808F-F772DC8B172D}" type="pres">
      <dgm:prSet presAssocID="{41203514-3FE3-498D-8B22-A3D5039E2D5F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501BB0-7A4F-4A29-95D0-488C264609FB}" type="pres">
      <dgm:prSet presAssocID="{41203514-3FE3-498D-8B22-A3D5039E2D5F}" presName="hierChild5" presStyleCnt="0"/>
      <dgm:spPr/>
    </dgm:pt>
    <dgm:pt modelId="{0E9677C2-D93C-43C3-9DC4-4328221F2F0A}" type="pres">
      <dgm:prSet presAssocID="{36933278-7D5B-4AAC-B67F-7719079B6F8C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DA88D37E-D365-4383-9913-F3211202F967}" type="pres">
      <dgm:prSet presAssocID="{1BFFD225-E2F9-4BAF-89ED-58F2925D9784}" presName="hierRoot4" presStyleCnt="0"/>
      <dgm:spPr/>
    </dgm:pt>
    <dgm:pt modelId="{2D78DBC8-A71D-48AA-8925-BBF1CEC11A5F}" type="pres">
      <dgm:prSet presAssocID="{1BFFD225-E2F9-4BAF-89ED-58F2925D9784}" presName="composite4" presStyleCnt="0"/>
      <dgm:spPr/>
    </dgm:pt>
    <dgm:pt modelId="{476360A1-5335-4C21-BD25-417DDDA59BC5}" type="pres">
      <dgm:prSet presAssocID="{1BFFD225-E2F9-4BAF-89ED-58F2925D9784}" presName="background4" presStyleLbl="node4" presStyleIdx="8" presStyleCnt="18"/>
      <dgm:spPr/>
    </dgm:pt>
    <dgm:pt modelId="{D7C8EAC1-4A08-4C23-9D52-8D0B97B18C2E}" type="pres">
      <dgm:prSet presAssocID="{1BFFD225-E2F9-4BAF-89ED-58F2925D9784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40533-3C34-45F4-9710-8D6EEA843D57}" type="pres">
      <dgm:prSet presAssocID="{1BFFD225-E2F9-4BAF-89ED-58F2925D9784}" presName="hierChild5" presStyleCnt="0"/>
      <dgm:spPr/>
    </dgm:pt>
    <dgm:pt modelId="{D02186A8-AC51-444F-9D53-943C49E82BD0}" type="pres">
      <dgm:prSet presAssocID="{7D29A751-C075-4D2F-816B-E9CBDC230CCF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C5D250C9-C024-4835-87D4-B928BA605356}" type="pres">
      <dgm:prSet presAssocID="{FD1A266A-74D6-4288-AC93-5364C1CA65DD}" presName="hierRoot4" presStyleCnt="0"/>
      <dgm:spPr/>
    </dgm:pt>
    <dgm:pt modelId="{CA03F0A6-E0B1-4AAD-87D1-0A4D349CE8EA}" type="pres">
      <dgm:prSet presAssocID="{FD1A266A-74D6-4288-AC93-5364C1CA65DD}" presName="composite4" presStyleCnt="0"/>
      <dgm:spPr/>
    </dgm:pt>
    <dgm:pt modelId="{5B37C613-E8DD-4E26-8952-F6FDE34A76C6}" type="pres">
      <dgm:prSet presAssocID="{FD1A266A-74D6-4288-AC93-5364C1CA65DD}" presName="background4" presStyleLbl="node4" presStyleIdx="9" presStyleCnt="18"/>
      <dgm:spPr/>
    </dgm:pt>
    <dgm:pt modelId="{979DDD9B-8417-4228-A85E-154E09693542}" type="pres">
      <dgm:prSet presAssocID="{FD1A266A-74D6-4288-AC93-5364C1CA65DD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E6C10A-02D5-49A3-BBC3-836FD8076974}" type="pres">
      <dgm:prSet presAssocID="{FD1A266A-74D6-4288-AC93-5364C1CA65DD}" presName="hierChild5" presStyleCnt="0"/>
      <dgm:spPr/>
    </dgm:pt>
    <dgm:pt modelId="{E21FFE1D-C022-48A6-B8BE-A18722538E4A}" type="pres">
      <dgm:prSet presAssocID="{BCB3C400-98B6-4501-AD1D-04ABC7FE088B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CA600FA3-3431-4563-865F-019A61ABF4C6}" type="pres">
      <dgm:prSet presAssocID="{7412C124-C0B9-4F24-A7F9-98C25E0C84FE}" presName="hierRoot4" presStyleCnt="0"/>
      <dgm:spPr/>
    </dgm:pt>
    <dgm:pt modelId="{232F99C2-932C-4CA0-B26F-BCBF91721E50}" type="pres">
      <dgm:prSet presAssocID="{7412C124-C0B9-4F24-A7F9-98C25E0C84FE}" presName="composite4" presStyleCnt="0"/>
      <dgm:spPr/>
    </dgm:pt>
    <dgm:pt modelId="{5B4EF612-4D24-42D3-B305-AF5BF0240C86}" type="pres">
      <dgm:prSet presAssocID="{7412C124-C0B9-4F24-A7F9-98C25E0C84FE}" presName="background4" presStyleLbl="node4" presStyleIdx="10" presStyleCnt="18"/>
      <dgm:spPr/>
    </dgm:pt>
    <dgm:pt modelId="{19BEA851-6821-489A-BC9E-0116FD764373}" type="pres">
      <dgm:prSet presAssocID="{7412C124-C0B9-4F24-A7F9-98C25E0C84FE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8E0368-5131-4F15-BB38-2749AFF53481}" type="pres">
      <dgm:prSet presAssocID="{7412C124-C0B9-4F24-A7F9-98C25E0C84FE}" presName="hierChild5" presStyleCnt="0"/>
      <dgm:spPr/>
    </dgm:pt>
    <dgm:pt modelId="{F12129E7-DC9D-4DC8-A320-ECB747CE1F5D}" type="pres">
      <dgm:prSet presAssocID="{2141685C-9D03-4082-8CB8-91FEC8EC9D4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0099777-03EC-49B7-99D5-1F72CDA028B7}" type="pres">
      <dgm:prSet presAssocID="{9524EC65-275A-4380-9F0B-2D89E503AF34}" presName="hierRoot3" presStyleCnt="0"/>
      <dgm:spPr/>
    </dgm:pt>
    <dgm:pt modelId="{0E532CFC-143E-4C49-9A1B-AE040D828930}" type="pres">
      <dgm:prSet presAssocID="{9524EC65-275A-4380-9F0B-2D89E503AF34}" presName="composite3" presStyleCnt="0"/>
      <dgm:spPr/>
    </dgm:pt>
    <dgm:pt modelId="{AD61B611-7D14-4F88-B5FF-FA16700D04CA}" type="pres">
      <dgm:prSet presAssocID="{9524EC65-275A-4380-9F0B-2D89E503AF34}" presName="background3" presStyleLbl="node3" presStyleIdx="1" presStyleCnt="5"/>
      <dgm:spPr/>
    </dgm:pt>
    <dgm:pt modelId="{E16B0ADD-FC29-4EAE-AAF9-987A2D27D238}" type="pres">
      <dgm:prSet presAssocID="{9524EC65-275A-4380-9F0B-2D89E503AF3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75DAE-550C-4AE7-8B12-368E3919571B}" type="pres">
      <dgm:prSet presAssocID="{9524EC65-275A-4380-9F0B-2D89E503AF34}" presName="hierChild4" presStyleCnt="0"/>
      <dgm:spPr/>
    </dgm:pt>
    <dgm:pt modelId="{EB56E64A-8FE7-4F20-AC99-FD4C324E1005}" type="pres">
      <dgm:prSet presAssocID="{2EF6B0CF-283C-476E-9FEC-8BD82F01D66F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11D23A5A-3FE6-47A1-A82A-8677423A32A5}" type="pres">
      <dgm:prSet presAssocID="{39C32667-56A5-4689-BC17-77FA2F8B94D5}" presName="hierRoot4" presStyleCnt="0"/>
      <dgm:spPr/>
    </dgm:pt>
    <dgm:pt modelId="{8E996A5C-2A68-4BF6-AB46-EE3BD158F47F}" type="pres">
      <dgm:prSet presAssocID="{39C32667-56A5-4689-BC17-77FA2F8B94D5}" presName="composite4" presStyleCnt="0"/>
      <dgm:spPr/>
    </dgm:pt>
    <dgm:pt modelId="{E67C33C0-D3E6-4B8C-B9EB-74C9B10C63BE}" type="pres">
      <dgm:prSet presAssocID="{39C32667-56A5-4689-BC17-77FA2F8B94D5}" presName="background4" presStyleLbl="node4" presStyleIdx="11" presStyleCnt="18"/>
      <dgm:spPr/>
    </dgm:pt>
    <dgm:pt modelId="{B71D3F7C-F9A7-4E3A-B1AB-B6060E49FA8E}" type="pres">
      <dgm:prSet presAssocID="{39C32667-56A5-4689-BC17-77FA2F8B94D5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B08EE-1756-4B17-B145-37C7BF762498}" type="pres">
      <dgm:prSet presAssocID="{39C32667-56A5-4689-BC17-77FA2F8B94D5}" presName="hierChild5" presStyleCnt="0"/>
      <dgm:spPr/>
    </dgm:pt>
    <dgm:pt modelId="{D4C47FB5-6117-4F77-8B44-EB30955362C6}" type="pres">
      <dgm:prSet presAssocID="{8E1C6A2A-F130-45BE-BB49-5F92B4D46E24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959F900B-2600-43E1-8C35-F694EF906FE3}" type="pres">
      <dgm:prSet presAssocID="{3A686789-E1F0-4C00-97E7-81AF6CA52A6D}" presName="hierRoot4" presStyleCnt="0"/>
      <dgm:spPr/>
    </dgm:pt>
    <dgm:pt modelId="{3299673E-5613-4542-8361-853C6FC9EAC4}" type="pres">
      <dgm:prSet presAssocID="{3A686789-E1F0-4C00-97E7-81AF6CA52A6D}" presName="composite4" presStyleCnt="0"/>
      <dgm:spPr/>
    </dgm:pt>
    <dgm:pt modelId="{22C0C314-DC3B-48C5-9C8F-AE499EB79F76}" type="pres">
      <dgm:prSet presAssocID="{3A686789-E1F0-4C00-97E7-81AF6CA52A6D}" presName="background4" presStyleLbl="node4" presStyleIdx="12" presStyleCnt="18"/>
      <dgm:spPr/>
    </dgm:pt>
    <dgm:pt modelId="{E0FFA042-7BC9-43CE-B8C8-1F59A0CFFB11}" type="pres">
      <dgm:prSet presAssocID="{3A686789-E1F0-4C00-97E7-81AF6CA52A6D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94175-878E-452F-96B5-438ED762516F}" type="pres">
      <dgm:prSet presAssocID="{3A686789-E1F0-4C00-97E7-81AF6CA52A6D}" presName="hierChild5" presStyleCnt="0"/>
      <dgm:spPr/>
    </dgm:pt>
    <dgm:pt modelId="{1810AFAA-80B7-404A-A3EE-091C24F70C93}" type="pres">
      <dgm:prSet presAssocID="{17284B52-B7A6-4A19-A537-D8CBC5ABFFA5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7E15F08D-AF99-48F4-82F9-8437FB92C68D}" type="pres">
      <dgm:prSet presAssocID="{D9F0F391-82A4-44B5-B9B1-C6CF08E879A9}" presName="hierRoot4" presStyleCnt="0"/>
      <dgm:spPr/>
    </dgm:pt>
    <dgm:pt modelId="{5764FD0B-B528-44AA-AECF-5D547D4FCE9F}" type="pres">
      <dgm:prSet presAssocID="{D9F0F391-82A4-44B5-B9B1-C6CF08E879A9}" presName="composite4" presStyleCnt="0"/>
      <dgm:spPr/>
    </dgm:pt>
    <dgm:pt modelId="{22346020-5C83-4125-B9AC-3C655D7EA9AB}" type="pres">
      <dgm:prSet presAssocID="{D9F0F391-82A4-44B5-B9B1-C6CF08E879A9}" presName="background4" presStyleLbl="node4" presStyleIdx="13" presStyleCnt="18"/>
      <dgm:spPr/>
    </dgm:pt>
    <dgm:pt modelId="{64426216-4C51-42D1-9604-8824CB7B1094}" type="pres">
      <dgm:prSet presAssocID="{D9F0F391-82A4-44B5-B9B1-C6CF08E879A9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6B093-C7D6-4E93-AE7A-83507D2F49F9}" type="pres">
      <dgm:prSet presAssocID="{D9F0F391-82A4-44B5-B9B1-C6CF08E879A9}" presName="hierChild5" presStyleCnt="0"/>
      <dgm:spPr/>
    </dgm:pt>
    <dgm:pt modelId="{3BE89461-4A03-401E-A458-E714A67A88B9}" type="pres">
      <dgm:prSet presAssocID="{A35CE3C3-39E6-417C-86D0-5617D369DCBF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2287CBE3-C6FB-410A-9FD7-ADF90B390726}" type="pres">
      <dgm:prSet presAssocID="{B68AFBCD-B58F-458C-AD11-7CF3D9DA0337}" presName="hierRoot4" presStyleCnt="0"/>
      <dgm:spPr/>
    </dgm:pt>
    <dgm:pt modelId="{15F2B732-D04A-441D-84B9-DE82BDF22026}" type="pres">
      <dgm:prSet presAssocID="{B68AFBCD-B58F-458C-AD11-7CF3D9DA0337}" presName="composite4" presStyleCnt="0"/>
      <dgm:spPr/>
    </dgm:pt>
    <dgm:pt modelId="{00096D30-9B6E-4D97-8D7B-2F0D6685991E}" type="pres">
      <dgm:prSet presAssocID="{B68AFBCD-B58F-458C-AD11-7CF3D9DA0337}" presName="background4" presStyleLbl="node4" presStyleIdx="14" presStyleCnt="18"/>
      <dgm:spPr/>
    </dgm:pt>
    <dgm:pt modelId="{18067608-610D-4B55-8C7A-5C6C5E95CBD4}" type="pres">
      <dgm:prSet presAssocID="{B68AFBCD-B58F-458C-AD11-7CF3D9DA0337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864F8-5CBA-4A77-91FC-E5243EDACE7C}" type="pres">
      <dgm:prSet presAssocID="{B68AFBCD-B58F-458C-AD11-7CF3D9DA0337}" presName="hierChild5" presStyleCnt="0"/>
      <dgm:spPr/>
    </dgm:pt>
    <dgm:pt modelId="{26FD8478-3701-447E-ACE5-C8E42BE147AF}" type="pres">
      <dgm:prSet presAssocID="{B8D4F99F-BE36-405E-AF7D-935C28B0BDB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F20AAC12-6E63-45C7-9DEF-0C7CA8F62E18}" type="pres">
      <dgm:prSet presAssocID="{6A3573F6-5C33-465D-9875-5FA477EE87BE}" presName="hierRoot4" presStyleCnt="0"/>
      <dgm:spPr/>
    </dgm:pt>
    <dgm:pt modelId="{EB41738B-0FB5-43BA-A006-8CBB74056B71}" type="pres">
      <dgm:prSet presAssocID="{6A3573F6-5C33-465D-9875-5FA477EE87BE}" presName="composite4" presStyleCnt="0"/>
      <dgm:spPr/>
    </dgm:pt>
    <dgm:pt modelId="{6229EBBD-104F-4258-AEA7-8F07CE12EA11}" type="pres">
      <dgm:prSet presAssocID="{6A3573F6-5C33-465D-9875-5FA477EE87BE}" presName="background4" presStyleLbl="node4" presStyleIdx="15" presStyleCnt="18"/>
      <dgm:spPr/>
    </dgm:pt>
    <dgm:pt modelId="{C0DD23F1-B855-460F-A558-D2290D5B6714}" type="pres">
      <dgm:prSet presAssocID="{6A3573F6-5C33-465D-9875-5FA477EE87BE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43D18-2BE7-477F-998E-579362513DF4}" type="pres">
      <dgm:prSet presAssocID="{6A3573F6-5C33-465D-9875-5FA477EE87BE}" presName="hierChild5" presStyleCnt="0"/>
      <dgm:spPr/>
    </dgm:pt>
    <dgm:pt modelId="{23E74A63-9D1C-4A69-9473-F56CD2CA0070}" type="pres">
      <dgm:prSet presAssocID="{878061D7-5C36-4956-A825-365417577067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C10DE542-B13A-43A9-BAB9-F56C4A2A1309}" type="pres">
      <dgm:prSet presAssocID="{FB79C8A3-04CA-4721-8133-90C8E674A91A}" presName="hierRoot4" presStyleCnt="0"/>
      <dgm:spPr/>
    </dgm:pt>
    <dgm:pt modelId="{FCDA9A30-4572-4BF1-BF5D-14B384C4A7EB}" type="pres">
      <dgm:prSet presAssocID="{FB79C8A3-04CA-4721-8133-90C8E674A91A}" presName="composite4" presStyleCnt="0"/>
      <dgm:spPr/>
    </dgm:pt>
    <dgm:pt modelId="{AC6D7A06-B7EF-402D-87DA-5E24F9BF1889}" type="pres">
      <dgm:prSet presAssocID="{FB79C8A3-04CA-4721-8133-90C8E674A91A}" presName="background4" presStyleLbl="node4" presStyleIdx="16" presStyleCnt="18"/>
      <dgm:spPr/>
    </dgm:pt>
    <dgm:pt modelId="{AB017B1C-EDFC-4EB2-818D-F67AF4981900}" type="pres">
      <dgm:prSet presAssocID="{FB79C8A3-04CA-4721-8133-90C8E674A91A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EEEE0B-0234-44FD-8773-00D0CD8D27DA}" type="pres">
      <dgm:prSet presAssocID="{FB79C8A3-04CA-4721-8133-90C8E674A91A}" presName="hierChild5" presStyleCnt="0"/>
      <dgm:spPr/>
    </dgm:pt>
    <dgm:pt modelId="{97994F2D-0F04-4AE9-A675-118D7BE5B875}" type="pres">
      <dgm:prSet presAssocID="{FFDB9C2C-761C-4511-809D-FD5C31350B35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1F206FF7-CE6C-4995-B538-24D8CF8E5D8D}" type="pres">
      <dgm:prSet presAssocID="{8933CBAC-B1EB-4126-8267-257EEA9A0AA9}" presName="hierRoot4" presStyleCnt="0"/>
      <dgm:spPr/>
    </dgm:pt>
    <dgm:pt modelId="{32AF7AA2-6C36-4C76-85ED-6805BE5FD788}" type="pres">
      <dgm:prSet presAssocID="{8933CBAC-B1EB-4126-8267-257EEA9A0AA9}" presName="composite4" presStyleCnt="0"/>
      <dgm:spPr/>
    </dgm:pt>
    <dgm:pt modelId="{0CADE014-9E76-4548-9B68-0D6D8BFB36D1}" type="pres">
      <dgm:prSet presAssocID="{8933CBAC-B1EB-4126-8267-257EEA9A0AA9}" presName="background4" presStyleLbl="node4" presStyleIdx="17" presStyleCnt="18"/>
      <dgm:spPr/>
    </dgm:pt>
    <dgm:pt modelId="{4A9E5258-A5DE-4770-A23F-4307A7045F97}" type="pres">
      <dgm:prSet presAssocID="{8933CBAC-B1EB-4126-8267-257EEA9A0AA9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1552-467F-4801-A0CB-A7599280C4BC}" type="pres">
      <dgm:prSet presAssocID="{8933CBAC-B1EB-4126-8267-257EEA9A0AA9}" presName="hierChild5" presStyleCnt="0"/>
      <dgm:spPr/>
    </dgm:pt>
    <dgm:pt modelId="{ECE776F7-AFF8-4F77-87AB-6BD52FF0101A}" type="pres">
      <dgm:prSet presAssocID="{0CCBF60D-6A50-4436-B72E-1139C8883B6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02C62E-B997-4971-BCCD-A1D281C70514}" type="pres">
      <dgm:prSet presAssocID="{AF1464E4-D4D8-4FEF-AB65-CC69E3BC6654}" presName="hierRoot2" presStyleCnt="0"/>
      <dgm:spPr/>
    </dgm:pt>
    <dgm:pt modelId="{BEF307A6-F09C-45BE-A58A-7A109262B649}" type="pres">
      <dgm:prSet presAssocID="{AF1464E4-D4D8-4FEF-AB65-CC69E3BC6654}" presName="composite2" presStyleCnt="0"/>
      <dgm:spPr/>
    </dgm:pt>
    <dgm:pt modelId="{BC4A23AE-A726-4907-BEB0-442C6003A846}" type="pres">
      <dgm:prSet presAssocID="{AF1464E4-D4D8-4FEF-AB65-CC69E3BC6654}" presName="background2" presStyleLbl="node2" presStyleIdx="1" presStyleCnt="2"/>
      <dgm:spPr/>
    </dgm:pt>
    <dgm:pt modelId="{B89E683B-0BDF-427E-9682-596DBFBA8B27}" type="pres">
      <dgm:prSet presAssocID="{AF1464E4-D4D8-4FEF-AB65-CC69E3BC66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A858-8D0E-4D8C-A092-B2063039D858}" type="pres">
      <dgm:prSet presAssocID="{AF1464E4-D4D8-4FEF-AB65-CC69E3BC6654}" presName="hierChild3" presStyleCnt="0"/>
      <dgm:spPr/>
    </dgm:pt>
    <dgm:pt modelId="{B67C4F16-BFC6-48D1-9E97-7ED1A9D6E931}" type="pres">
      <dgm:prSet presAssocID="{52C1617E-2DC3-4844-8741-B266A5BB695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2E0E938-F5B8-4F89-A6F8-6126FAC90DC5}" type="pres">
      <dgm:prSet presAssocID="{647F76E9-D836-4ACF-8308-D4D798AC7963}" presName="hierRoot3" presStyleCnt="0"/>
      <dgm:spPr/>
    </dgm:pt>
    <dgm:pt modelId="{616EF857-A273-4B31-8FA8-3DC42180A5F4}" type="pres">
      <dgm:prSet presAssocID="{647F76E9-D836-4ACF-8308-D4D798AC7963}" presName="composite3" presStyleCnt="0"/>
      <dgm:spPr/>
    </dgm:pt>
    <dgm:pt modelId="{CF8C8D40-6EF6-4ABB-B056-BBFB340E7BD2}" type="pres">
      <dgm:prSet presAssocID="{647F76E9-D836-4ACF-8308-D4D798AC7963}" presName="background3" presStyleLbl="node3" presStyleIdx="2" presStyleCnt="5"/>
      <dgm:spPr/>
    </dgm:pt>
    <dgm:pt modelId="{D7512B79-E39A-4DE4-80E8-DA16AFF1DF10}" type="pres">
      <dgm:prSet presAssocID="{647F76E9-D836-4ACF-8308-D4D798AC796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76728-217D-407E-A2D2-F289090EA827}" type="pres">
      <dgm:prSet presAssocID="{647F76E9-D836-4ACF-8308-D4D798AC7963}" presName="hierChild4" presStyleCnt="0"/>
      <dgm:spPr/>
    </dgm:pt>
    <dgm:pt modelId="{2AFB982E-C620-450A-8EEB-EACB29CD33A3}" type="pres">
      <dgm:prSet presAssocID="{B15373B3-4E40-47C4-A1F6-324CFB4E4CE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DDF1248-063E-4777-8265-D8A2DAAA8FA4}" type="pres">
      <dgm:prSet presAssocID="{7CEC5B42-783E-440D-9CB6-62E5556B47B2}" presName="hierRoot3" presStyleCnt="0"/>
      <dgm:spPr/>
    </dgm:pt>
    <dgm:pt modelId="{B0A6419D-9066-44AA-913F-BDC9FFC3986E}" type="pres">
      <dgm:prSet presAssocID="{7CEC5B42-783E-440D-9CB6-62E5556B47B2}" presName="composite3" presStyleCnt="0"/>
      <dgm:spPr/>
    </dgm:pt>
    <dgm:pt modelId="{3EABB547-C902-412F-8D4C-E644BF0C0F95}" type="pres">
      <dgm:prSet presAssocID="{7CEC5B42-783E-440D-9CB6-62E5556B47B2}" presName="background3" presStyleLbl="node3" presStyleIdx="3" presStyleCnt="5"/>
      <dgm:spPr/>
    </dgm:pt>
    <dgm:pt modelId="{27E17296-E70C-4FC7-B729-9ADEE47BA026}" type="pres">
      <dgm:prSet presAssocID="{7CEC5B42-783E-440D-9CB6-62E5556B47B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3274C-7EA6-4201-911D-26C2E0765307}" type="pres">
      <dgm:prSet presAssocID="{7CEC5B42-783E-440D-9CB6-62E5556B47B2}" presName="hierChild4" presStyleCnt="0"/>
      <dgm:spPr/>
    </dgm:pt>
    <dgm:pt modelId="{44F78E55-E306-4B9B-9A91-81C656969A72}" type="pres">
      <dgm:prSet presAssocID="{4CAE4CFA-EDE2-4AA1-9F32-D099DAFDCEA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03EFF8E-E7D0-4F37-A5B5-BD750EEF492F}" type="pres">
      <dgm:prSet presAssocID="{F99DCAE6-D9E3-4A59-9FD2-E2A55FDDBE3D}" presName="hierRoot3" presStyleCnt="0"/>
      <dgm:spPr/>
    </dgm:pt>
    <dgm:pt modelId="{3FF63053-B9C4-4139-AE58-B7050D80AC56}" type="pres">
      <dgm:prSet presAssocID="{F99DCAE6-D9E3-4A59-9FD2-E2A55FDDBE3D}" presName="composite3" presStyleCnt="0"/>
      <dgm:spPr/>
    </dgm:pt>
    <dgm:pt modelId="{F71FB72E-B80A-45B3-95F3-DF571013F68D}" type="pres">
      <dgm:prSet presAssocID="{F99DCAE6-D9E3-4A59-9FD2-E2A55FDDBE3D}" presName="background3" presStyleLbl="node3" presStyleIdx="4" presStyleCnt="5"/>
      <dgm:spPr/>
    </dgm:pt>
    <dgm:pt modelId="{5E8C6AAE-0453-4A31-B020-7A1ABEE2CB48}" type="pres">
      <dgm:prSet presAssocID="{F99DCAE6-D9E3-4A59-9FD2-E2A55FDDBE3D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4EEFC-1589-4825-BCAA-2346A0065519}" type="pres">
      <dgm:prSet presAssocID="{F99DCAE6-D9E3-4A59-9FD2-E2A55FDDBE3D}" presName="hierChild4" presStyleCnt="0"/>
      <dgm:spPr/>
    </dgm:pt>
  </dgm:ptLst>
  <dgm:cxnLst>
    <dgm:cxn modelId="{8262280F-9CDF-4192-B5F6-9F39748F0297}" type="presOf" srcId="{B3223C1C-2AC0-4931-86C3-C9ECFE88EC42}" destId="{0DD51DF4-70F0-4F0C-9A32-F32ED85C3CC4}" srcOrd="0" destOrd="0" presId="urn:microsoft.com/office/officeart/2005/8/layout/hierarchy1"/>
    <dgm:cxn modelId="{4A3FA1B7-44A5-47F5-A1F6-5C1DFDA403CA}" srcId="{9524EC65-275A-4380-9F0B-2D89E503AF34}" destId="{3A686789-E1F0-4C00-97E7-81AF6CA52A6D}" srcOrd="1" destOrd="0" parTransId="{8E1C6A2A-F130-45BE-BB49-5F92B4D46E24}" sibTransId="{DA76DC71-BBBD-4B1E-B259-5B8B7FAC3EE6}"/>
    <dgm:cxn modelId="{0FA1DBE5-E4AA-449C-B8D2-C52A76B9EBC4}" type="presOf" srcId="{052DB442-53F1-41EF-B262-C2EA3A47E78D}" destId="{0E5A3CCA-1811-4155-B368-AC21E147BF84}" srcOrd="0" destOrd="0" presId="urn:microsoft.com/office/officeart/2005/8/layout/hierarchy1"/>
    <dgm:cxn modelId="{8CE4D495-37ED-4FC3-8A5E-27C8F0D8FED4}" type="presOf" srcId="{ED520A91-238A-4A9B-A1C8-4056C6AE938A}" destId="{A8D3C9E1-3625-430C-82F6-2573B91B7B03}" srcOrd="0" destOrd="0" presId="urn:microsoft.com/office/officeart/2005/8/layout/hierarchy1"/>
    <dgm:cxn modelId="{4D9D8B13-8BB3-4746-8601-AE6FE2B492FC}" srcId="{9524EC65-275A-4380-9F0B-2D89E503AF34}" destId="{D9F0F391-82A4-44B5-B9B1-C6CF08E879A9}" srcOrd="2" destOrd="0" parTransId="{17284B52-B7A6-4A19-A537-D8CBC5ABFFA5}" sibTransId="{630D41A2-A8B6-45C2-8B01-904543D84DBF}"/>
    <dgm:cxn modelId="{522EC69D-AE56-42EB-981D-2E1440152230}" type="presOf" srcId="{E1374858-C3F9-43F0-8960-695121F70D3C}" destId="{E119E3AA-18D4-4C93-AB12-E1F581F7A408}" srcOrd="0" destOrd="0" presId="urn:microsoft.com/office/officeart/2005/8/layout/hierarchy1"/>
    <dgm:cxn modelId="{6CDD32B7-B486-4964-8BE5-D8A88C8F963C}" type="presOf" srcId="{D5A33C5D-2851-4C60-B65D-BBF356CEFEB9}" destId="{7F32DEAF-F9FB-4D82-BBBA-8F3895020CDB}" srcOrd="0" destOrd="0" presId="urn:microsoft.com/office/officeart/2005/8/layout/hierarchy1"/>
    <dgm:cxn modelId="{9A885A69-6F98-472A-8182-A59757779318}" type="presOf" srcId="{8933CBAC-B1EB-4126-8267-257EEA9A0AA9}" destId="{4A9E5258-A5DE-4770-A23F-4307A7045F97}" srcOrd="0" destOrd="0" presId="urn:microsoft.com/office/officeart/2005/8/layout/hierarchy1"/>
    <dgm:cxn modelId="{7E250690-C9B0-45D2-B98A-1BDD789DC0A0}" type="presOf" srcId="{2EF6B0CF-283C-476E-9FEC-8BD82F01D66F}" destId="{EB56E64A-8FE7-4F20-AC99-FD4C324E1005}" srcOrd="0" destOrd="0" presId="urn:microsoft.com/office/officeart/2005/8/layout/hierarchy1"/>
    <dgm:cxn modelId="{DC918AFE-D83E-488B-850A-ACA232BFEFBD}" type="presOf" srcId="{B01A0A63-3E4F-456B-89ED-BFD6F8FEE708}" destId="{C72B1C06-F56F-4236-BEF0-633E74E5E764}" srcOrd="0" destOrd="0" presId="urn:microsoft.com/office/officeart/2005/8/layout/hierarchy1"/>
    <dgm:cxn modelId="{E7DCD7B6-46F8-495E-B40B-0E7E63CF4C22}" type="presOf" srcId="{21928299-F115-4A9B-9582-708197EF2B4D}" destId="{1275D853-6D22-4313-AAA9-52E55570ECD9}" srcOrd="0" destOrd="0" presId="urn:microsoft.com/office/officeart/2005/8/layout/hierarchy1"/>
    <dgm:cxn modelId="{9186446B-AE7D-46DB-ADB3-7777A46BD367}" type="presOf" srcId="{7A7DC72D-5065-45F4-89A5-10E43F8C32FC}" destId="{77156BC3-6802-4C3E-A89C-F4F082772E1F}" srcOrd="0" destOrd="0" presId="urn:microsoft.com/office/officeart/2005/8/layout/hierarchy1"/>
    <dgm:cxn modelId="{50D2ECEA-4EB2-4E6B-A887-B3D72D23CC6B}" type="presOf" srcId="{A35CE3C3-39E6-417C-86D0-5617D369DCBF}" destId="{3BE89461-4A03-401E-A458-E714A67A88B9}" srcOrd="0" destOrd="0" presId="urn:microsoft.com/office/officeart/2005/8/layout/hierarchy1"/>
    <dgm:cxn modelId="{8E00C9FD-A7BC-4C9C-91A1-D23C88D52D22}" type="presOf" srcId="{36933278-7D5B-4AAC-B67F-7719079B6F8C}" destId="{0E9677C2-D93C-43C3-9DC4-4328221F2F0A}" srcOrd="0" destOrd="0" presId="urn:microsoft.com/office/officeart/2005/8/layout/hierarchy1"/>
    <dgm:cxn modelId="{551BB580-BE46-48C8-8157-240755938A46}" srcId="{41203514-3FE3-498D-8B22-A3D5039E2D5F}" destId="{1BFFD225-E2F9-4BAF-89ED-58F2925D9784}" srcOrd="0" destOrd="0" parTransId="{36933278-7D5B-4AAC-B67F-7719079B6F8C}" sibTransId="{3EC6B7A4-3D12-4332-AFBF-85C73A004DC0}"/>
    <dgm:cxn modelId="{258FEC0C-BFE7-489B-B77E-1D92889DE365}" srcId="{41203514-3FE3-498D-8B22-A3D5039E2D5F}" destId="{7412C124-C0B9-4F24-A7F9-98C25E0C84FE}" srcOrd="2" destOrd="0" parTransId="{BCB3C400-98B6-4501-AD1D-04ABC7FE088B}" sibTransId="{7AD1A482-75F6-4EDD-B7BE-1E1506D7A61C}"/>
    <dgm:cxn modelId="{59275198-CB2C-4FF8-8239-E7E1E9250A7C}" type="presOf" srcId="{02C99B46-1EE6-4CB3-BDA9-A5AB71C4A662}" destId="{01EA0537-AAD5-47C8-8817-F0437BAA4616}" srcOrd="0" destOrd="0" presId="urn:microsoft.com/office/officeart/2005/8/layout/hierarchy1"/>
    <dgm:cxn modelId="{1D30D333-DAF5-430A-825D-32B0C02114B6}" srcId="{B01A0A63-3E4F-456B-89ED-BFD6F8FEE708}" destId="{142F5AF4-6881-4BD3-923E-074255AC8DF6}" srcOrd="0" destOrd="0" parTransId="{DA682208-47B0-4660-A060-DAC78E990DF8}" sibTransId="{41B3CC7D-06AD-449E-A212-0E1434C4663E}"/>
    <dgm:cxn modelId="{D218688B-AE73-4C25-81C4-DE1132909508}" type="presOf" srcId="{4CAE4CFA-EDE2-4AA1-9F32-D099DAFDCEAF}" destId="{44F78E55-E306-4B9B-9A91-81C656969A72}" srcOrd="0" destOrd="0" presId="urn:microsoft.com/office/officeart/2005/8/layout/hierarchy1"/>
    <dgm:cxn modelId="{F006FAD7-2BDC-4AA0-A8C5-9DFB21431958}" srcId="{7CEBD366-7878-487A-9C46-4779BE77A00F}" destId="{B01A0A63-3E4F-456B-89ED-BFD6F8FEE708}" srcOrd="1" destOrd="0" parTransId="{E1374858-C3F9-43F0-8960-695121F70D3C}" sibTransId="{864D920B-45CF-4264-85B9-26BCD201A24F}"/>
    <dgm:cxn modelId="{2630A83B-0136-4AF4-99CD-A2B73DBA15C9}" srcId="{9524EC65-275A-4380-9F0B-2D89E503AF34}" destId="{B68AFBCD-B58F-458C-AD11-7CF3D9DA0337}" srcOrd="3" destOrd="0" parTransId="{A35CE3C3-39E6-417C-86D0-5617D369DCBF}" sibTransId="{9C4424C5-1CA0-4012-97C6-F54EAFE8B457}"/>
    <dgm:cxn modelId="{C6B0C9BC-5F39-457C-AC39-815954C094B7}" type="presOf" srcId="{B7542980-7B1C-4246-BAA6-549C73588873}" destId="{15AD23EA-A819-4E57-9BC7-B3923925C515}" srcOrd="0" destOrd="0" presId="urn:microsoft.com/office/officeart/2005/8/layout/hierarchy1"/>
    <dgm:cxn modelId="{4B0026D1-744A-4D4B-96B0-0CFD7F7C3C13}" srcId="{9524EC65-275A-4380-9F0B-2D89E503AF34}" destId="{39C32667-56A5-4689-BC17-77FA2F8B94D5}" srcOrd="0" destOrd="0" parTransId="{2EF6B0CF-283C-476E-9FEC-8BD82F01D66F}" sibTransId="{59BBDF59-B818-483B-972C-F5A81441E750}"/>
    <dgm:cxn modelId="{FEE3831A-4F46-40A8-9745-5D0C725227A2}" srcId="{9524EC65-275A-4380-9F0B-2D89E503AF34}" destId="{6A3573F6-5C33-465D-9875-5FA477EE87BE}" srcOrd="4" destOrd="0" parTransId="{B8D4F99F-BE36-405E-AF7D-935C28B0BDB8}" sibTransId="{A0398135-6E93-4F1E-A964-D54336B83072}"/>
    <dgm:cxn modelId="{1FC4D1D0-BBE4-4FC4-95C9-D7314F325DF4}" type="presOf" srcId="{52C1617E-2DC3-4844-8741-B266A5BB6951}" destId="{B67C4F16-BFC6-48D1-9E97-7ED1A9D6E931}" srcOrd="0" destOrd="0" presId="urn:microsoft.com/office/officeart/2005/8/layout/hierarchy1"/>
    <dgm:cxn modelId="{EDFD50D3-C7E0-40D9-B3B6-C725D3BDC878}" srcId="{F13F8CB5-04E6-4824-BA42-6D33AFEA96F7}" destId="{9524EC65-275A-4380-9F0B-2D89E503AF34}" srcOrd="1" destOrd="0" parTransId="{2141685C-9D03-4082-8CB8-91FEC8EC9D49}" sibTransId="{4128F2A5-EDEC-497A-AC82-3E5F5397AA31}"/>
    <dgm:cxn modelId="{20D1AD48-1AE7-4BA4-B3D7-7BDEF331E7D0}" type="presOf" srcId="{7CEC5B42-783E-440D-9CB6-62E5556B47B2}" destId="{27E17296-E70C-4FC7-B729-9ADEE47BA026}" srcOrd="0" destOrd="0" presId="urn:microsoft.com/office/officeart/2005/8/layout/hierarchy1"/>
    <dgm:cxn modelId="{9945740D-8706-4234-9350-01600D47F01A}" type="presOf" srcId="{3A686789-E1F0-4C00-97E7-81AF6CA52A6D}" destId="{E0FFA042-7BC9-43CE-B8C8-1F59A0CFFB11}" srcOrd="0" destOrd="0" presId="urn:microsoft.com/office/officeart/2005/8/layout/hierarchy1"/>
    <dgm:cxn modelId="{BE0E1E37-4A7D-475F-A28D-2D6A677B7AF0}" type="presOf" srcId="{39C32667-56A5-4689-BC17-77FA2F8B94D5}" destId="{B71D3F7C-F9A7-4E3A-B1AB-B6060E49FA8E}" srcOrd="0" destOrd="0" presId="urn:microsoft.com/office/officeart/2005/8/layout/hierarchy1"/>
    <dgm:cxn modelId="{0027B304-1B46-42F8-BE4D-42713954BB70}" srcId="{41203514-3FE3-498D-8B22-A3D5039E2D5F}" destId="{FD1A266A-74D6-4288-AC93-5364C1CA65DD}" srcOrd="1" destOrd="0" parTransId="{7D29A751-C075-4D2F-816B-E9CBDC230CCF}" sibTransId="{BA053263-98D7-4221-9656-0B645E8DC4A8}"/>
    <dgm:cxn modelId="{9AF172FE-6B6D-4A56-B1D1-05AED05C6378}" type="presOf" srcId="{FE5ED893-D92E-4718-ABB7-69CB4AF9EF0E}" destId="{73C92AA6-671A-4B15-8234-FB8F3CEE4164}" srcOrd="0" destOrd="0" presId="urn:microsoft.com/office/officeart/2005/8/layout/hierarchy1"/>
    <dgm:cxn modelId="{7E5C47E5-D7E2-4F0C-A42E-69211D16D508}" type="presOf" srcId="{B8D4F99F-BE36-405E-AF7D-935C28B0BDB8}" destId="{26FD8478-3701-447E-ACE5-C8E42BE147AF}" srcOrd="0" destOrd="0" presId="urn:microsoft.com/office/officeart/2005/8/layout/hierarchy1"/>
    <dgm:cxn modelId="{E1A4C84B-5EE4-499B-B4BE-CD4CF954DEF5}" type="presOf" srcId="{F99DCAE6-D9E3-4A59-9FD2-E2A55FDDBE3D}" destId="{5E8C6AAE-0453-4A31-B020-7A1ABEE2CB48}" srcOrd="0" destOrd="0" presId="urn:microsoft.com/office/officeart/2005/8/layout/hierarchy1"/>
    <dgm:cxn modelId="{CA31C3A8-13D0-4D8E-BAC1-7E3F6C51316F}" srcId="{6572EAF4-A277-43CB-A924-27BF2687BDD5}" destId="{21928299-F115-4A9B-9582-708197EF2B4D}" srcOrd="0" destOrd="0" parTransId="{3244B1D3-7CEB-487E-8261-F02EFF64CF43}" sibTransId="{49956B00-8AD4-4F22-B267-1861EE91BF76}"/>
    <dgm:cxn modelId="{A566D115-99F4-4CA2-9AC2-F37F1125733C}" type="presOf" srcId="{D9F0F391-82A4-44B5-B9B1-C6CF08E879A9}" destId="{64426216-4C51-42D1-9604-8824CB7B1094}" srcOrd="0" destOrd="0" presId="urn:microsoft.com/office/officeart/2005/8/layout/hierarchy1"/>
    <dgm:cxn modelId="{47282655-F654-4F33-9783-12FD02B9E968}" type="presOf" srcId="{0CCBF60D-6A50-4436-B72E-1139C8883B66}" destId="{ECE776F7-AFF8-4F77-87AB-6BD52FF0101A}" srcOrd="0" destOrd="0" presId="urn:microsoft.com/office/officeart/2005/8/layout/hierarchy1"/>
    <dgm:cxn modelId="{3EA2A08E-C6D7-46B5-A901-5CC32DE85CAE}" type="presOf" srcId="{7CEBD366-7878-487A-9C46-4779BE77A00F}" destId="{EDDBF3C6-B776-4A4F-9F23-A2D58AA27647}" srcOrd="0" destOrd="0" presId="urn:microsoft.com/office/officeart/2005/8/layout/hierarchy1"/>
    <dgm:cxn modelId="{7B54D62F-1C99-4C11-A92E-A4269FCA115C}" type="presOf" srcId="{9524EC65-275A-4380-9F0B-2D89E503AF34}" destId="{E16B0ADD-FC29-4EAE-AAF9-987A2D27D238}" srcOrd="0" destOrd="0" presId="urn:microsoft.com/office/officeart/2005/8/layout/hierarchy1"/>
    <dgm:cxn modelId="{EAAF0620-CFCB-4F8F-8723-61814C13C94E}" type="presOf" srcId="{1BFFD225-E2F9-4BAF-89ED-58F2925D9784}" destId="{D7C8EAC1-4A08-4C23-9D52-8D0B97B18C2E}" srcOrd="0" destOrd="0" presId="urn:microsoft.com/office/officeart/2005/8/layout/hierarchy1"/>
    <dgm:cxn modelId="{784800F8-E05C-44E3-8A97-041D65CA595F}" type="presOf" srcId="{FB79C8A3-04CA-4721-8133-90C8E674A91A}" destId="{AB017B1C-EDFC-4EB2-818D-F67AF4981900}" srcOrd="0" destOrd="0" presId="urn:microsoft.com/office/officeart/2005/8/layout/hierarchy1"/>
    <dgm:cxn modelId="{AD42B476-2920-4AED-91BF-791A721EEFDD}" type="presOf" srcId="{BCB3C400-98B6-4501-AD1D-04ABC7FE088B}" destId="{E21FFE1D-C022-48A6-B8BE-A18722538E4A}" srcOrd="0" destOrd="0" presId="urn:microsoft.com/office/officeart/2005/8/layout/hierarchy1"/>
    <dgm:cxn modelId="{BD3BC7D1-EF1C-4FB5-B1F9-40015496F830}" type="presOf" srcId="{142F5AF4-6881-4BD3-923E-074255AC8DF6}" destId="{DEDD0B98-3764-4C16-89D0-AAAE8CD207F9}" srcOrd="0" destOrd="0" presId="urn:microsoft.com/office/officeart/2005/8/layout/hierarchy1"/>
    <dgm:cxn modelId="{5190386C-F045-4FD0-9450-F56F3F2F61F3}" type="presOf" srcId="{94DC0B04-45C0-4B10-8ABC-26B52D1DBC90}" destId="{BFCFD37C-8F2B-4EBE-AB8C-E4104BEAA3B7}" srcOrd="0" destOrd="0" presId="urn:microsoft.com/office/officeart/2005/8/layout/hierarchy1"/>
    <dgm:cxn modelId="{BABF0FEC-545B-4C00-9DA5-464C55C1B46C}" type="presOf" srcId="{8E1C6A2A-F130-45BE-BB49-5F92B4D46E24}" destId="{D4C47FB5-6117-4F77-8B44-EB30955362C6}" srcOrd="0" destOrd="0" presId="urn:microsoft.com/office/officeart/2005/8/layout/hierarchy1"/>
    <dgm:cxn modelId="{5B8C9F97-0F74-4873-BE5E-68BB8D1B491B}" srcId="{B01A0A63-3E4F-456B-89ED-BFD6F8FEE708}" destId="{052DB442-53F1-41EF-B262-C2EA3A47E78D}" srcOrd="1" destOrd="0" parTransId="{94DC0B04-45C0-4B10-8ABC-26B52D1DBC90}" sibTransId="{81A04206-4B9C-4DD6-9582-9521186B7723}"/>
    <dgm:cxn modelId="{8BB53DE9-EADE-451A-8E48-8ADECD63BAD9}" srcId="{7CEBD366-7878-487A-9C46-4779BE77A00F}" destId="{ED520A91-238A-4A9B-A1C8-4056C6AE938A}" srcOrd="0" destOrd="0" parTransId="{3AF9F8C7-CE82-4E48-9D55-1F826B7F76A7}" sibTransId="{B6FA912D-5F30-4BA9-8BC7-37414670C573}"/>
    <dgm:cxn modelId="{7B8B1835-A47B-470C-957F-615FFB7F5594}" type="presOf" srcId="{2141685C-9D03-4082-8CB8-91FEC8EC9D49}" destId="{F12129E7-DC9D-4DC8-A320-ECB747CE1F5D}" srcOrd="0" destOrd="0" presId="urn:microsoft.com/office/officeart/2005/8/layout/hierarchy1"/>
    <dgm:cxn modelId="{1F240C61-6E69-4436-A0CC-B002B3FC3833}" srcId="{AF1464E4-D4D8-4FEF-AB65-CC69E3BC6654}" destId="{647F76E9-D836-4ACF-8308-D4D798AC7963}" srcOrd="0" destOrd="0" parTransId="{52C1617E-2DC3-4844-8741-B266A5BB6951}" sibTransId="{34F05CE9-9401-4491-8CAC-D85D889B8386}"/>
    <dgm:cxn modelId="{B4CF6097-D1DF-4EC2-B363-3E4277A10118}" type="presOf" srcId="{AF1464E4-D4D8-4FEF-AB65-CC69E3BC6654}" destId="{B89E683B-0BDF-427E-9682-596DBFBA8B27}" srcOrd="0" destOrd="0" presId="urn:microsoft.com/office/officeart/2005/8/layout/hierarchy1"/>
    <dgm:cxn modelId="{2955CDB3-F03C-43FA-B574-14314CBD9412}" type="presOf" srcId="{41203514-3FE3-498D-8B22-A3D5039E2D5F}" destId="{615384D1-E7BD-40E3-808F-F772DC8B172D}" srcOrd="0" destOrd="0" presId="urn:microsoft.com/office/officeart/2005/8/layout/hierarchy1"/>
    <dgm:cxn modelId="{4F053591-3288-4068-B720-0B2ED3270FEE}" type="presOf" srcId="{B68AFBCD-B58F-458C-AD11-7CF3D9DA0337}" destId="{18067608-610D-4B55-8C7A-5C6C5E95CBD4}" srcOrd="0" destOrd="0" presId="urn:microsoft.com/office/officeart/2005/8/layout/hierarchy1"/>
    <dgm:cxn modelId="{9DDD4B96-EC9D-4ECF-9DC8-F02830A9A297}" srcId="{3D6E7FFC-55E0-45F2-A157-D6A95DA39DD7}" destId="{7CEBD366-7878-487A-9C46-4779BE77A00F}" srcOrd="0" destOrd="0" parTransId="{E986432A-69D7-41FC-8EF8-6CAF1B6837DD}" sibTransId="{B1F9D779-D6D9-4038-99A5-E27AA2CF059B}"/>
    <dgm:cxn modelId="{26406508-BB29-4C7B-A9E0-47801CC6BDFE}" type="presOf" srcId="{3AF9F8C7-CE82-4E48-9D55-1F826B7F76A7}" destId="{8923BED1-B303-4B3D-9A6B-703473DE74BA}" srcOrd="0" destOrd="0" presId="urn:microsoft.com/office/officeart/2005/8/layout/hierarchy1"/>
    <dgm:cxn modelId="{0FE0A202-587A-40E9-839F-8DA3B49B7425}" srcId="{9524EC65-275A-4380-9F0B-2D89E503AF34}" destId="{FB79C8A3-04CA-4721-8133-90C8E674A91A}" srcOrd="5" destOrd="0" parTransId="{878061D7-5C36-4956-A825-365417577067}" sibTransId="{38936590-E685-4347-9ACA-F07F27C66398}"/>
    <dgm:cxn modelId="{1FBC52CB-2BCC-428B-B5A6-1AD362E1AD9D}" type="presOf" srcId="{FFDB9C2C-761C-4511-809D-FD5C31350B35}" destId="{97994F2D-0F04-4AE9-A675-118D7BE5B875}" srcOrd="0" destOrd="0" presId="urn:microsoft.com/office/officeart/2005/8/layout/hierarchy1"/>
    <dgm:cxn modelId="{C101FAC1-7203-4796-B69E-67B81B619C12}" type="presOf" srcId="{6572EAF4-A277-43CB-A924-27BF2687BDD5}" destId="{33B32A12-5891-4E25-95B0-A55E1320C07C}" srcOrd="0" destOrd="0" presId="urn:microsoft.com/office/officeart/2005/8/layout/hierarchy1"/>
    <dgm:cxn modelId="{C04FC4C6-F46C-48ED-9012-E56F8ACA83F1}" type="presOf" srcId="{F13F8CB5-04E6-4824-BA42-6D33AFEA96F7}" destId="{900143E4-7FB9-4F17-BF95-3F909086BD97}" srcOrd="0" destOrd="0" presId="urn:microsoft.com/office/officeart/2005/8/layout/hierarchy1"/>
    <dgm:cxn modelId="{34DA31F6-2C3D-42F7-ADA8-148C59F314A4}" srcId="{21928299-F115-4A9B-9582-708197EF2B4D}" destId="{AF1464E4-D4D8-4FEF-AB65-CC69E3BC6654}" srcOrd="1" destOrd="0" parTransId="{0CCBF60D-6A50-4436-B72E-1139C8883B66}" sibTransId="{7D18DE08-5B5D-4A80-9946-F8FBEDB29950}"/>
    <dgm:cxn modelId="{D15D972C-282C-4689-BA1E-561BD51A4AC6}" type="presOf" srcId="{E986432A-69D7-41FC-8EF8-6CAF1B6837DD}" destId="{E802BD99-87EE-4043-9E5C-17728AE8DE0E}" srcOrd="0" destOrd="0" presId="urn:microsoft.com/office/officeart/2005/8/layout/hierarchy1"/>
    <dgm:cxn modelId="{F094BB73-BC77-45B4-A344-95C8A31E859A}" srcId="{AF1464E4-D4D8-4FEF-AB65-CC69E3BC6654}" destId="{7CEC5B42-783E-440D-9CB6-62E5556B47B2}" srcOrd="1" destOrd="0" parTransId="{B15373B3-4E40-47C4-A1F6-324CFB4E4CEE}" sibTransId="{E698D8B2-2333-4729-A297-345D55F1450E}"/>
    <dgm:cxn modelId="{CE3D272E-2313-415A-81F9-009F44A7E03E}" type="presOf" srcId="{3D6E7FFC-55E0-45F2-A157-D6A95DA39DD7}" destId="{B8CD498E-4A4D-4239-A0CE-977BBF014317}" srcOrd="0" destOrd="0" presId="urn:microsoft.com/office/officeart/2005/8/layout/hierarchy1"/>
    <dgm:cxn modelId="{A5E8C2B8-2182-4FAE-B1C9-CAAD65E88189}" srcId="{ED520A91-238A-4A9B-A1C8-4056C6AE938A}" destId="{B3223C1C-2AC0-4931-86C3-C9ECFE88EC42}" srcOrd="0" destOrd="0" parTransId="{D5A33C5D-2851-4C60-B65D-BBF356CEFEB9}" sibTransId="{48E6596F-E60C-498A-9A37-94457DC6F514}"/>
    <dgm:cxn modelId="{EC7E539C-CCEB-44BF-895D-DE199D4483F7}" type="presOf" srcId="{17284B52-B7A6-4A19-A537-D8CBC5ABFFA5}" destId="{1810AFAA-80B7-404A-A3EE-091C24F70C93}" srcOrd="0" destOrd="0" presId="urn:microsoft.com/office/officeart/2005/8/layout/hierarchy1"/>
    <dgm:cxn modelId="{BC31FCA1-0232-4ABA-97BB-7850F3FEA893}" srcId="{9524EC65-275A-4380-9F0B-2D89E503AF34}" destId="{8933CBAC-B1EB-4126-8267-257EEA9A0AA9}" srcOrd="6" destOrd="0" parTransId="{FFDB9C2C-761C-4511-809D-FD5C31350B35}" sibTransId="{6B7801DA-F5BC-45C7-9862-6194DFA9C296}"/>
    <dgm:cxn modelId="{6D641F23-4736-4BA8-A0CC-28395772F0ED}" type="presOf" srcId="{647F76E9-D836-4ACF-8308-D4D798AC7963}" destId="{D7512B79-E39A-4DE4-80E8-DA16AFF1DF10}" srcOrd="0" destOrd="0" presId="urn:microsoft.com/office/officeart/2005/8/layout/hierarchy1"/>
    <dgm:cxn modelId="{09E23956-8350-4598-B2B7-13B9FF3DF6EB}" type="presOf" srcId="{DA682208-47B0-4660-A060-DAC78E990DF8}" destId="{F4942E76-B9CC-4F39-ACF1-2A8FCECAEA90}" srcOrd="0" destOrd="0" presId="urn:microsoft.com/office/officeart/2005/8/layout/hierarchy1"/>
    <dgm:cxn modelId="{C9DE3762-47E9-4A74-A35A-0CC855540DE8}" type="presOf" srcId="{BBA2466D-A5CC-40BB-93F4-4CDD53DAC33B}" destId="{1C89C2F2-D8E2-48EC-9DA2-A46E144F52F8}" srcOrd="0" destOrd="0" presId="urn:microsoft.com/office/officeart/2005/8/layout/hierarchy1"/>
    <dgm:cxn modelId="{475DD411-56A8-4668-BDF1-A9C857DCFCC8}" type="presOf" srcId="{B15373B3-4E40-47C4-A1F6-324CFB4E4CEE}" destId="{2AFB982E-C620-450A-8EEB-EACB29CD33A3}" srcOrd="0" destOrd="0" presId="urn:microsoft.com/office/officeart/2005/8/layout/hierarchy1"/>
    <dgm:cxn modelId="{DF772BD1-7994-4478-9890-56FE0D1946BA}" type="presOf" srcId="{7412C124-C0B9-4F24-A7F9-98C25E0C84FE}" destId="{19BEA851-6821-489A-BC9E-0116FD764373}" srcOrd="0" destOrd="0" presId="urn:microsoft.com/office/officeart/2005/8/layout/hierarchy1"/>
    <dgm:cxn modelId="{2D424725-174C-49D1-BC2C-FA04D2F80166}" srcId="{3D6E7FFC-55E0-45F2-A157-D6A95DA39DD7}" destId="{41203514-3FE3-498D-8B22-A3D5039E2D5F}" srcOrd="1" destOrd="0" parTransId="{B7542980-7B1C-4246-BAA6-549C73588873}" sibTransId="{C045D496-AED5-4312-9E72-DEB8A253A7BE}"/>
    <dgm:cxn modelId="{384AABF5-6E37-4880-AFBA-6109F6DAF53E}" srcId="{AF1464E4-D4D8-4FEF-AB65-CC69E3BC6654}" destId="{F99DCAE6-D9E3-4A59-9FD2-E2A55FDDBE3D}" srcOrd="2" destOrd="0" parTransId="{4CAE4CFA-EDE2-4AA1-9F32-D099DAFDCEAF}" sibTransId="{B4C6DC13-5071-405E-A65A-AA7F500CDFCB}"/>
    <dgm:cxn modelId="{D67BECBD-DF5B-4E0C-AAC2-ED7B8E59074F}" type="presOf" srcId="{7D29A751-C075-4D2F-816B-E9CBDC230CCF}" destId="{D02186A8-AC51-444F-9D53-943C49E82BD0}" srcOrd="0" destOrd="0" presId="urn:microsoft.com/office/officeart/2005/8/layout/hierarchy1"/>
    <dgm:cxn modelId="{61A3B2C4-02AF-46A2-BAEF-E4159CC8E3ED}" type="presOf" srcId="{6A3573F6-5C33-465D-9875-5FA477EE87BE}" destId="{C0DD23F1-B855-460F-A558-D2290D5B6714}" srcOrd="0" destOrd="0" presId="urn:microsoft.com/office/officeart/2005/8/layout/hierarchy1"/>
    <dgm:cxn modelId="{5E5E2F53-7250-4E2A-B52F-5398AD19C230}" srcId="{F13F8CB5-04E6-4824-BA42-6D33AFEA96F7}" destId="{3D6E7FFC-55E0-45F2-A157-D6A95DA39DD7}" srcOrd="0" destOrd="0" parTransId="{BBA2466D-A5CC-40BB-93F4-4CDD53DAC33B}" sibTransId="{32306D40-6D57-404E-AB7B-A726AB9FB23F}"/>
    <dgm:cxn modelId="{068FEFAD-77E7-4D41-A2ED-3FBECEAD791B}" srcId="{B01A0A63-3E4F-456B-89ED-BFD6F8FEE708}" destId="{FE5ED893-D92E-4718-ABB7-69CB4AF9EF0E}" srcOrd="2" destOrd="0" parTransId="{7A7DC72D-5065-45F4-89A5-10E43F8C32FC}" sibTransId="{A312222B-74CE-4246-B093-004BD455BCCB}"/>
    <dgm:cxn modelId="{DEBEA372-C68F-47B6-B485-E10E91EA984F}" srcId="{21928299-F115-4A9B-9582-708197EF2B4D}" destId="{F13F8CB5-04E6-4824-BA42-6D33AFEA96F7}" srcOrd="0" destOrd="0" parTransId="{02C99B46-1EE6-4CB3-BDA9-A5AB71C4A662}" sibTransId="{BBCAB167-9950-4891-BE62-0903DA03829B}"/>
    <dgm:cxn modelId="{784AF754-2905-4F6F-98D5-18ED31B13205}" type="presOf" srcId="{878061D7-5C36-4956-A825-365417577067}" destId="{23E74A63-9D1C-4A69-9473-F56CD2CA0070}" srcOrd="0" destOrd="0" presId="urn:microsoft.com/office/officeart/2005/8/layout/hierarchy1"/>
    <dgm:cxn modelId="{90039D11-1D4D-49BD-A855-FC9264C0C400}" type="presOf" srcId="{FD1A266A-74D6-4288-AC93-5364C1CA65DD}" destId="{979DDD9B-8417-4228-A85E-154E09693542}" srcOrd="0" destOrd="0" presId="urn:microsoft.com/office/officeart/2005/8/layout/hierarchy1"/>
    <dgm:cxn modelId="{C4329949-A5EA-4B18-88BA-23E94951A8D3}" type="presParOf" srcId="{33B32A12-5891-4E25-95B0-A55E1320C07C}" destId="{D46AAE56-55DB-4B3B-B608-162329FD8ACD}" srcOrd="0" destOrd="0" presId="urn:microsoft.com/office/officeart/2005/8/layout/hierarchy1"/>
    <dgm:cxn modelId="{AD3CAF03-A625-4A38-8FA6-977AE1CC6F32}" type="presParOf" srcId="{D46AAE56-55DB-4B3B-B608-162329FD8ACD}" destId="{13452373-7D50-4C40-8D29-0A4C55DDE114}" srcOrd="0" destOrd="0" presId="urn:microsoft.com/office/officeart/2005/8/layout/hierarchy1"/>
    <dgm:cxn modelId="{40B385C5-29D8-4B5A-A581-466F894A3151}" type="presParOf" srcId="{13452373-7D50-4C40-8D29-0A4C55DDE114}" destId="{F28E5BCB-C7F4-4D18-86B3-FF4FEEAC1031}" srcOrd="0" destOrd="0" presId="urn:microsoft.com/office/officeart/2005/8/layout/hierarchy1"/>
    <dgm:cxn modelId="{1B139AE2-73EC-4067-B4F3-DEF95BA3AC42}" type="presParOf" srcId="{13452373-7D50-4C40-8D29-0A4C55DDE114}" destId="{1275D853-6D22-4313-AAA9-52E55570ECD9}" srcOrd="1" destOrd="0" presId="urn:microsoft.com/office/officeart/2005/8/layout/hierarchy1"/>
    <dgm:cxn modelId="{A8550551-2BA6-4AE3-BFE7-0D80AE13B33B}" type="presParOf" srcId="{D46AAE56-55DB-4B3B-B608-162329FD8ACD}" destId="{3A4A7965-F9C0-40DD-A7C7-83448C1544AA}" srcOrd="1" destOrd="0" presId="urn:microsoft.com/office/officeart/2005/8/layout/hierarchy1"/>
    <dgm:cxn modelId="{87BFA06D-40EA-4F24-B80B-552482E2BF50}" type="presParOf" srcId="{3A4A7965-F9C0-40DD-A7C7-83448C1544AA}" destId="{01EA0537-AAD5-47C8-8817-F0437BAA4616}" srcOrd="0" destOrd="0" presId="urn:microsoft.com/office/officeart/2005/8/layout/hierarchy1"/>
    <dgm:cxn modelId="{C3290DAF-F2B8-490B-BBB9-797738458746}" type="presParOf" srcId="{3A4A7965-F9C0-40DD-A7C7-83448C1544AA}" destId="{84EBFA4E-4E34-40EB-A9CA-4B88123DEC45}" srcOrd="1" destOrd="0" presId="urn:microsoft.com/office/officeart/2005/8/layout/hierarchy1"/>
    <dgm:cxn modelId="{C70002F5-BEEA-45A0-A32B-B2A6ECA12C06}" type="presParOf" srcId="{84EBFA4E-4E34-40EB-A9CA-4B88123DEC45}" destId="{E2B1BE02-9D1C-4B30-AEED-3433C599C4CB}" srcOrd="0" destOrd="0" presId="urn:microsoft.com/office/officeart/2005/8/layout/hierarchy1"/>
    <dgm:cxn modelId="{5BBBCE00-CE14-4D48-B243-43CAD0A68150}" type="presParOf" srcId="{E2B1BE02-9D1C-4B30-AEED-3433C599C4CB}" destId="{6759BB9D-1CF3-4C9E-A122-5F4C3A9AD2B8}" srcOrd="0" destOrd="0" presId="urn:microsoft.com/office/officeart/2005/8/layout/hierarchy1"/>
    <dgm:cxn modelId="{933E94DC-E176-44F4-B12C-DBFDA96853EC}" type="presParOf" srcId="{E2B1BE02-9D1C-4B30-AEED-3433C599C4CB}" destId="{900143E4-7FB9-4F17-BF95-3F909086BD97}" srcOrd="1" destOrd="0" presId="urn:microsoft.com/office/officeart/2005/8/layout/hierarchy1"/>
    <dgm:cxn modelId="{681E436D-5EE1-4EB7-88E8-6E662731249D}" type="presParOf" srcId="{84EBFA4E-4E34-40EB-A9CA-4B88123DEC45}" destId="{B041ADFD-C351-42DA-9577-6E4D48EFEC08}" srcOrd="1" destOrd="0" presId="urn:microsoft.com/office/officeart/2005/8/layout/hierarchy1"/>
    <dgm:cxn modelId="{F1276A7E-23BC-4C3D-82A2-C24DE3015188}" type="presParOf" srcId="{B041ADFD-C351-42DA-9577-6E4D48EFEC08}" destId="{1C89C2F2-D8E2-48EC-9DA2-A46E144F52F8}" srcOrd="0" destOrd="0" presId="urn:microsoft.com/office/officeart/2005/8/layout/hierarchy1"/>
    <dgm:cxn modelId="{1CC2EB8A-E458-48BD-9B40-4B2578441B74}" type="presParOf" srcId="{B041ADFD-C351-42DA-9577-6E4D48EFEC08}" destId="{4AB962ED-4550-4C92-86E1-F94902B7A4BC}" srcOrd="1" destOrd="0" presId="urn:microsoft.com/office/officeart/2005/8/layout/hierarchy1"/>
    <dgm:cxn modelId="{DD0826C2-B87C-4E78-B4BB-98EF5E07C068}" type="presParOf" srcId="{4AB962ED-4550-4C92-86E1-F94902B7A4BC}" destId="{3799ED06-AC52-4D2C-892E-31E285B45412}" srcOrd="0" destOrd="0" presId="urn:microsoft.com/office/officeart/2005/8/layout/hierarchy1"/>
    <dgm:cxn modelId="{36FD849D-BEDA-4D1C-A46D-2F8E3DBEF173}" type="presParOf" srcId="{3799ED06-AC52-4D2C-892E-31E285B45412}" destId="{9F3CB50B-E438-48C1-B7FF-8B4707E69AA4}" srcOrd="0" destOrd="0" presId="urn:microsoft.com/office/officeart/2005/8/layout/hierarchy1"/>
    <dgm:cxn modelId="{BCCAABBF-D1D9-45B5-8165-5CD4DB3A5373}" type="presParOf" srcId="{3799ED06-AC52-4D2C-892E-31E285B45412}" destId="{B8CD498E-4A4D-4239-A0CE-977BBF014317}" srcOrd="1" destOrd="0" presId="urn:microsoft.com/office/officeart/2005/8/layout/hierarchy1"/>
    <dgm:cxn modelId="{679B77F9-7039-4808-8320-0BE5EC890E72}" type="presParOf" srcId="{4AB962ED-4550-4C92-86E1-F94902B7A4BC}" destId="{0183079F-7D2D-4ECA-852A-BAA0A71F629B}" srcOrd="1" destOrd="0" presId="urn:microsoft.com/office/officeart/2005/8/layout/hierarchy1"/>
    <dgm:cxn modelId="{31D5710A-7FEA-4D6F-A94B-847389F05694}" type="presParOf" srcId="{0183079F-7D2D-4ECA-852A-BAA0A71F629B}" destId="{E802BD99-87EE-4043-9E5C-17728AE8DE0E}" srcOrd="0" destOrd="0" presId="urn:microsoft.com/office/officeart/2005/8/layout/hierarchy1"/>
    <dgm:cxn modelId="{08A999B4-84CD-4625-8D47-E1E3DAD72AF2}" type="presParOf" srcId="{0183079F-7D2D-4ECA-852A-BAA0A71F629B}" destId="{1033AEE1-2E17-49DB-8A4E-171A4C698E60}" srcOrd="1" destOrd="0" presId="urn:microsoft.com/office/officeart/2005/8/layout/hierarchy1"/>
    <dgm:cxn modelId="{5CE3D921-BFAE-40CC-A7D9-C9FECDFDF1E0}" type="presParOf" srcId="{1033AEE1-2E17-49DB-8A4E-171A4C698E60}" destId="{AF1EBD9A-BE09-4CAF-985A-8690F702AF62}" srcOrd="0" destOrd="0" presId="urn:microsoft.com/office/officeart/2005/8/layout/hierarchy1"/>
    <dgm:cxn modelId="{3266280C-F5A5-4367-AB1D-E51307341ABA}" type="presParOf" srcId="{AF1EBD9A-BE09-4CAF-985A-8690F702AF62}" destId="{757684EF-EDA3-4FE5-8516-23AFC5E357EA}" srcOrd="0" destOrd="0" presId="urn:microsoft.com/office/officeart/2005/8/layout/hierarchy1"/>
    <dgm:cxn modelId="{1AFD1BAA-85C3-4A2A-A979-C8217618F4EF}" type="presParOf" srcId="{AF1EBD9A-BE09-4CAF-985A-8690F702AF62}" destId="{EDDBF3C6-B776-4A4F-9F23-A2D58AA27647}" srcOrd="1" destOrd="0" presId="urn:microsoft.com/office/officeart/2005/8/layout/hierarchy1"/>
    <dgm:cxn modelId="{CFC31646-17CC-48A3-851E-8FFE2CF46586}" type="presParOf" srcId="{1033AEE1-2E17-49DB-8A4E-171A4C698E60}" destId="{A3B93BE5-E19E-4D74-A99B-58073F42D1D2}" srcOrd="1" destOrd="0" presId="urn:microsoft.com/office/officeart/2005/8/layout/hierarchy1"/>
    <dgm:cxn modelId="{6E674880-12E6-4517-BC33-332481504AFA}" type="presParOf" srcId="{A3B93BE5-E19E-4D74-A99B-58073F42D1D2}" destId="{8923BED1-B303-4B3D-9A6B-703473DE74BA}" srcOrd="0" destOrd="0" presId="urn:microsoft.com/office/officeart/2005/8/layout/hierarchy1"/>
    <dgm:cxn modelId="{1E8A5396-1D87-4393-9E38-DE78F26CD11E}" type="presParOf" srcId="{A3B93BE5-E19E-4D74-A99B-58073F42D1D2}" destId="{5BC9C578-6A7F-4E84-A9F8-FBF161367723}" srcOrd="1" destOrd="0" presId="urn:microsoft.com/office/officeart/2005/8/layout/hierarchy1"/>
    <dgm:cxn modelId="{CD275B49-0306-4A1A-AB98-806CBB352D95}" type="presParOf" srcId="{5BC9C578-6A7F-4E84-A9F8-FBF161367723}" destId="{37732BBC-E646-48D0-9A18-E4E0AC950438}" srcOrd="0" destOrd="0" presId="urn:microsoft.com/office/officeart/2005/8/layout/hierarchy1"/>
    <dgm:cxn modelId="{F887FAE1-9078-485F-88AF-45689E26A390}" type="presParOf" srcId="{37732BBC-E646-48D0-9A18-E4E0AC950438}" destId="{E089E4E6-1587-4C75-9F04-9431225D6D00}" srcOrd="0" destOrd="0" presId="urn:microsoft.com/office/officeart/2005/8/layout/hierarchy1"/>
    <dgm:cxn modelId="{7932AFD6-3E8A-45AC-8B8A-260D85FAB02D}" type="presParOf" srcId="{37732BBC-E646-48D0-9A18-E4E0AC950438}" destId="{A8D3C9E1-3625-430C-82F6-2573B91B7B03}" srcOrd="1" destOrd="0" presId="urn:microsoft.com/office/officeart/2005/8/layout/hierarchy1"/>
    <dgm:cxn modelId="{4EC02D38-2C88-40AB-8C89-BD34F06483E2}" type="presParOf" srcId="{5BC9C578-6A7F-4E84-A9F8-FBF161367723}" destId="{C660004F-ED94-4501-AAA1-DD0446CA06C7}" srcOrd="1" destOrd="0" presId="urn:microsoft.com/office/officeart/2005/8/layout/hierarchy1"/>
    <dgm:cxn modelId="{6958DF14-47D5-4831-9944-613C0AF51044}" type="presParOf" srcId="{C660004F-ED94-4501-AAA1-DD0446CA06C7}" destId="{7F32DEAF-F9FB-4D82-BBBA-8F3895020CDB}" srcOrd="0" destOrd="0" presId="urn:microsoft.com/office/officeart/2005/8/layout/hierarchy1"/>
    <dgm:cxn modelId="{BD91E769-7245-4F0F-9BA8-C9F8FFCB2F98}" type="presParOf" srcId="{C660004F-ED94-4501-AAA1-DD0446CA06C7}" destId="{608A8B84-D10A-4A53-8DFB-60ADC742E236}" srcOrd="1" destOrd="0" presId="urn:microsoft.com/office/officeart/2005/8/layout/hierarchy1"/>
    <dgm:cxn modelId="{DFF304C7-7BEB-4608-AB57-9AD9AC139CC9}" type="presParOf" srcId="{608A8B84-D10A-4A53-8DFB-60ADC742E236}" destId="{C075BBDA-5643-496F-9A32-DCBB31A1E4C7}" srcOrd="0" destOrd="0" presId="urn:microsoft.com/office/officeart/2005/8/layout/hierarchy1"/>
    <dgm:cxn modelId="{D19F0C45-D6F0-4069-B4F0-EC4965C483D1}" type="presParOf" srcId="{C075BBDA-5643-496F-9A32-DCBB31A1E4C7}" destId="{79CD63A1-92F4-40B0-B1CB-F21A4C3BAF78}" srcOrd="0" destOrd="0" presId="urn:microsoft.com/office/officeart/2005/8/layout/hierarchy1"/>
    <dgm:cxn modelId="{4C98AC9A-C686-471F-9CDF-4CB558CB63D2}" type="presParOf" srcId="{C075BBDA-5643-496F-9A32-DCBB31A1E4C7}" destId="{0DD51DF4-70F0-4F0C-9A32-F32ED85C3CC4}" srcOrd="1" destOrd="0" presId="urn:microsoft.com/office/officeart/2005/8/layout/hierarchy1"/>
    <dgm:cxn modelId="{63D73879-5687-4994-A7BA-B85C9CF11212}" type="presParOf" srcId="{608A8B84-D10A-4A53-8DFB-60ADC742E236}" destId="{96F32837-D0B4-43D7-A60C-87F12BDEFB40}" srcOrd="1" destOrd="0" presId="urn:microsoft.com/office/officeart/2005/8/layout/hierarchy1"/>
    <dgm:cxn modelId="{0795CDD6-8322-43E0-8381-02652061B938}" type="presParOf" srcId="{A3B93BE5-E19E-4D74-A99B-58073F42D1D2}" destId="{E119E3AA-18D4-4C93-AB12-E1F581F7A408}" srcOrd="2" destOrd="0" presId="urn:microsoft.com/office/officeart/2005/8/layout/hierarchy1"/>
    <dgm:cxn modelId="{6C7B8F67-AAA6-4273-A3DB-E7F667A5ED44}" type="presParOf" srcId="{A3B93BE5-E19E-4D74-A99B-58073F42D1D2}" destId="{58A3E5F3-6AEA-40C8-AFD1-F2F7A0120A07}" srcOrd="3" destOrd="0" presId="urn:microsoft.com/office/officeart/2005/8/layout/hierarchy1"/>
    <dgm:cxn modelId="{646B24C7-2468-45F8-9DD8-7F2796DDBA2D}" type="presParOf" srcId="{58A3E5F3-6AEA-40C8-AFD1-F2F7A0120A07}" destId="{D25D0B08-0CAA-4ACB-A0A6-83C71971EED3}" srcOrd="0" destOrd="0" presId="urn:microsoft.com/office/officeart/2005/8/layout/hierarchy1"/>
    <dgm:cxn modelId="{28E0F599-ED60-4430-B7FB-52EBBC92E4E7}" type="presParOf" srcId="{D25D0B08-0CAA-4ACB-A0A6-83C71971EED3}" destId="{FE1D7DF8-221B-49DF-A1E4-EA3794546EAA}" srcOrd="0" destOrd="0" presId="urn:microsoft.com/office/officeart/2005/8/layout/hierarchy1"/>
    <dgm:cxn modelId="{12876B6C-800C-453B-8478-DF7284D673B1}" type="presParOf" srcId="{D25D0B08-0CAA-4ACB-A0A6-83C71971EED3}" destId="{C72B1C06-F56F-4236-BEF0-633E74E5E764}" srcOrd="1" destOrd="0" presId="urn:microsoft.com/office/officeart/2005/8/layout/hierarchy1"/>
    <dgm:cxn modelId="{238817BB-7661-4C60-9EFE-E51EBD3FCD37}" type="presParOf" srcId="{58A3E5F3-6AEA-40C8-AFD1-F2F7A0120A07}" destId="{CDAE894E-2AAE-46B1-BE1D-2AE119147690}" srcOrd="1" destOrd="0" presId="urn:microsoft.com/office/officeart/2005/8/layout/hierarchy1"/>
    <dgm:cxn modelId="{3CCBD863-A45F-4887-B66C-BC1D32655AD6}" type="presParOf" srcId="{CDAE894E-2AAE-46B1-BE1D-2AE119147690}" destId="{F4942E76-B9CC-4F39-ACF1-2A8FCECAEA90}" srcOrd="0" destOrd="0" presId="urn:microsoft.com/office/officeart/2005/8/layout/hierarchy1"/>
    <dgm:cxn modelId="{64041B06-54D1-4C28-8041-2B27FBB8358C}" type="presParOf" srcId="{CDAE894E-2AAE-46B1-BE1D-2AE119147690}" destId="{BEABC4AE-8760-4F32-A860-B1E608040032}" srcOrd="1" destOrd="0" presId="urn:microsoft.com/office/officeart/2005/8/layout/hierarchy1"/>
    <dgm:cxn modelId="{24E01144-5B24-420F-B126-9529DAEEA6D6}" type="presParOf" srcId="{BEABC4AE-8760-4F32-A860-B1E608040032}" destId="{CB5011F1-C4E9-46D2-958E-2FC824A334E2}" srcOrd="0" destOrd="0" presId="urn:microsoft.com/office/officeart/2005/8/layout/hierarchy1"/>
    <dgm:cxn modelId="{82A2EC3A-F446-4E6D-A84C-60E75F829002}" type="presParOf" srcId="{CB5011F1-C4E9-46D2-958E-2FC824A334E2}" destId="{63705F20-A9D4-4220-837F-35C27DB67F56}" srcOrd="0" destOrd="0" presId="urn:microsoft.com/office/officeart/2005/8/layout/hierarchy1"/>
    <dgm:cxn modelId="{10E48A15-5E6F-4830-95FD-EE246ADDF9DE}" type="presParOf" srcId="{CB5011F1-C4E9-46D2-958E-2FC824A334E2}" destId="{DEDD0B98-3764-4C16-89D0-AAAE8CD207F9}" srcOrd="1" destOrd="0" presId="urn:microsoft.com/office/officeart/2005/8/layout/hierarchy1"/>
    <dgm:cxn modelId="{10D7F1DC-EB21-4367-84D9-C2508F74A506}" type="presParOf" srcId="{BEABC4AE-8760-4F32-A860-B1E608040032}" destId="{133C5220-A007-465F-BCA1-80F5F74D4D2B}" srcOrd="1" destOrd="0" presId="urn:microsoft.com/office/officeart/2005/8/layout/hierarchy1"/>
    <dgm:cxn modelId="{70C98C9A-65F2-4326-874A-FE6FB01B020C}" type="presParOf" srcId="{CDAE894E-2AAE-46B1-BE1D-2AE119147690}" destId="{BFCFD37C-8F2B-4EBE-AB8C-E4104BEAA3B7}" srcOrd="2" destOrd="0" presId="urn:microsoft.com/office/officeart/2005/8/layout/hierarchy1"/>
    <dgm:cxn modelId="{C575D82A-8041-4F77-847F-1552645F2DF5}" type="presParOf" srcId="{CDAE894E-2AAE-46B1-BE1D-2AE119147690}" destId="{E65EA21B-E694-4F25-BBBB-DB9D9970D15F}" srcOrd="3" destOrd="0" presId="urn:microsoft.com/office/officeart/2005/8/layout/hierarchy1"/>
    <dgm:cxn modelId="{E067DD28-C889-451C-8167-E592D000A206}" type="presParOf" srcId="{E65EA21B-E694-4F25-BBBB-DB9D9970D15F}" destId="{CFD14198-7DF6-4647-BCF0-DA68522594F1}" srcOrd="0" destOrd="0" presId="urn:microsoft.com/office/officeart/2005/8/layout/hierarchy1"/>
    <dgm:cxn modelId="{548F0A89-D942-4E96-B8E0-3BBF7B030467}" type="presParOf" srcId="{CFD14198-7DF6-4647-BCF0-DA68522594F1}" destId="{6F7B8995-1CAF-4549-BC06-06EBF94C2E66}" srcOrd="0" destOrd="0" presId="urn:microsoft.com/office/officeart/2005/8/layout/hierarchy1"/>
    <dgm:cxn modelId="{A2A607F0-E2E2-4B87-8EA6-D51BD00C8B76}" type="presParOf" srcId="{CFD14198-7DF6-4647-BCF0-DA68522594F1}" destId="{0E5A3CCA-1811-4155-B368-AC21E147BF84}" srcOrd="1" destOrd="0" presId="urn:microsoft.com/office/officeart/2005/8/layout/hierarchy1"/>
    <dgm:cxn modelId="{C940509A-47E6-4893-AF75-D872327C69C1}" type="presParOf" srcId="{E65EA21B-E694-4F25-BBBB-DB9D9970D15F}" destId="{85D24069-2E3B-4863-9DD7-8B35F3A33655}" srcOrd="1" destOrd="0" presId="urn:microsoft.com/office/officeart/2005/8/layout/hierarchy1"/>
    <dgm:cxn modelId="{9FE57A70-B495-43DC-8BCE-F18ABBB8E6EF}" type="presParOf" srcId="{CDAE894E-2AAE-46B1-BE1D-2AE119147690}" destId="{77156BC3-6802-4C3E-A89C-F4F082772E1F}" srcOrd="4" destOrd="0" presId="urn:microsoft.com/office/officeart/2005/8/layout/hierarchy1"/>
    <dgm:cxn modelId="{AA720A27-ACB2-491B-ABCA-78895E031941}" type="presParOf" srcId="{CDAE894E-2AAE-46B1-BE1D-2AE119147690}" destId="{A3354E23-C5FC-4F7D-81BA-158B0F09B640}" srcOrd="5" destOrd="0" presId="urn:microsoft.com/office/officeart/2005/8/layout/hierarchy1"/>
    <dgm:cxn modelId="{ABF59172-DF66-413D-86BD-9D7CF5D0930B}" type="presParOf" srcId="{A3354E23-C5FC-4F7D-81BA-158B0F09B640}" destId="{C92D01CF-454F-47A4-999D-CB0E89BFFE98}" srcOrd="0" destOrd="0" presId="urn:microsoft.com/office/officeart/2005/8/layout/hierarchy1"/>
    <dgm:cxn modelId="{D8563384-C98F-4543-AB74-B9CD452719C9}" type="presParOf" srcId="{C92D01CF-454F-47A4-999D-CB0E89BFFE98}" destId="{6ABC1E55-8F18-4485-B65C-D78CA73B5EB7}" srcOrd="0" destOrd="0" presId="urn:microsoft.com/office/officeart/2005/8/layout/hierarchy1"/>
    <dgm:cxn modelId="{961FE510-55AB-41F5-ADEF-39345DF965FA}" type="presParOf" srcId="{C92D01CF-454F-47A4-999D-CB0E89BFFE98}" destId="{73C92AA6-671A-4B15-8234-FB8F3CEE4164}" srcOrd="1" destOrd="0" presId="urn:microsoft.com/office/officeart/2005/8/layout/hierarchy1"/>
    <dgm:cxn modelId="{D12620DD-0DAA-44E8-8310-1E437BEBCD0F}" type="presParOf" srcId="{A3354E23-C5FC-4F7D-81BA-158B0F09B640}" destId="{F7A1505F-3FF8-449D-8D63-DA7D71046F10}" srcOrd="1" destOrd="0" presId="urn:microsoft.com/office/officeart/2005/8/layout/hierarchy1"/>
    <dgm:cxn modelId="{15148862-5FDD-44D6-A71C-949D202969C1}" type="presParOf" srcId="{0183079F-7D2D-4ECA-852A-BAA0A71F629B}" destId="{15AD23EA-A819-4E57-9BC7-B3923925C515}" srcOrd="2" destOrd="0" presId="urn:microsoft.com/office/officeart/2005/8/layout/hierarchy1"/>
    <dgm:cxn modelId="{FD59FD3E-FC32-4201-A809-4CEF560B4025}" type="presParOf" srcId="{0183079F-7D2D-4ECA-852A-BAA0A71F629B}" destId="{748ECB6F-9C96-490C-8800-351782AF86E0}" srcOrd="3" destOrd="0" presId="urn:microsoft.com/office/officeart/2005/8/layout/hierarchy1"/>
    <dgm:cxn modelId="{B5D52087-3595-4D07-8263-5CDB6A053EE7}" type="presParOf" srcId="{748ECB6F-9C96-490C-8800-351782AF86E0}" destId="{5E76299A-9921-4504-9CA2-5C7AE6B9BDCE}" srcOrd="0" destOrd="0" presId="urn:microsoft.com/office/officeart/2005/8/layout/hierarchy1"/>
    <dgm:cxn modelId="{47A26E2B-E0B5-4E8C-89F3-FF2470BECCBF}" type="presParOf" srcId="{5E76299A-9921-4504-9CA2-5C7AE6B9BDCE}" destId="{15FD0162-961A-45A1-A14E-1BC992007FC6}" srcOrd="0" destOrd="0" presId="urn:microsoft.com/office/officeart/2005/8/layout/hierarchy1"/>
    <dgm:cxn modelId="{087CD679-A24F-45B8-85D6-87DD15145255}" type="presParOf" srcId="{5E76299A-9921-4504-9CA2-5C7AE6B9BDCE}" destId="{615384D1-E7BD-40E3-808F-F772DC8B172D}" srcOrd="1" destOrd="0" presId="urn:microsoft.com/office/officeart/2005/8/layout/hierarchy1"/>
    <dgm:cxn modelId="{5C0868A8-0F64-4E50-9684-751E4B0C5FC9}" type="presParOf" srcId="{748ECB6F-9C96-490C-8800-351782AF86E0}" destId="{8A501BB0-7A4F-4A29-95D0-488C264609FB}" srcOrd="1" destOrd="0" presId="urn:microsoft.com/office/officeart/2005/8/layout/hierarchy1"/>
    <dgm:cxn modelId="{C8660CFF-0467-4461-B119-9F88E650110B}" type="presParOf" srcId="{8A501BB0-7A4F-4A29-95D0-488C264609FB}" destId="{0E9677C2-D93C-43C3-9DC4-4328221F2F0A}" srcOrd="0" destOrd="0" presId="urn:microsoft.com/office/officeart/2005/8/layout/hierarchy1"/>
    <dgm:cxn modelId="{C61D4A40-248F-42D3-A68B-CBE7FBE2A55F}" type="presParOf" srcId="{8A501BB0-7A4F-4A29-95D0-488C264609FB}" destId="{DA88D37E-D365-4383-9913-F3211202F967}" srcOrd="1" destOrd="0" presId="urn:microsoft.com/office/officeart/2005/8/layout/hierarchy1"/>
    <dgm:cxn modelId="{14DC5B56-81A4-44EC-92CA-654987E3DF78}" type="presParOf" srcId="{DA88D37E-D365-4383-9913-F3211202F967}" destId="{2D78DBC8-A71D-48AA-8925-BBF1CEC11A5F}" srcOrd="0" destOrd="0" presId="urn:microsoft.com/office/officeart/2005/8/layout/hierarchy1"/>
    <dgm:cxn modelId="{2AF2A53E-20CE-4023-8180-93399A8ECF01}" type="presParOf" srcId="{2D78DBC8-A71D-48AA-8925-BBF1CEC11A5F}" destId="{476360A1-5335-4C21-BD25-417DDDA59BC5}" srcOrd="0" destOrd="0" presId="urn:microsoft.com/office/officeart/2005/8/layout/hierarchy1"/>
    <dgm:cxn modelId="{4D086DA5-134E-4585-92F8-F946EBDF661A}" type="presParOf" srcId="{2D78DBC8-A71D-48AA-8925-BBF1CEC11A5F}" destId="{D7C8EAC1-4A08-4C23-9D52-8D0B97B18C2E}" srcOrd="1" destOrd="0" presId="urn:microsoft.com/office/officeart/2005/8/layout/hierarchy1"/>
    <dgm:cxn modelId="{113E919A-421B-46BF-AFBF-A3DBAD142FA2}" type="presParOf" srcId="{DA88D37E-D365-4383-9913-F3211202F967}" destId="{5DF40533-3C34-45F4-9710-8D6EEA843D57}" srcOrd="1" destOrd="0" presId="urn:microsoft.com/office/officeart/2005/8/layout/hierarchy1"/>
    <dgm:cxn modelId="{7B4F3C2A-6870-43A2-B0B5-345FEE0A301D}" type="presParOf" srcId="{8A501BB0-7A4F-4A29-95D0-488C264609FB}" destId="{D02186A8-AC51-444F-9D53-943C49E82BD0}" srcOrd="2" destOrd="0" presId="urn:microsoft.com/office/officeart/2005/8/layout/hierarchy1"/>
    <dgm:cxn modelId="{D3DF1672-0D6F-49D3-973E-87D3E7560198}" type="presParOf" srcId="{8A501BB0-7A4F-4A29-95D0-488C264609FB}" destId="{C5D250C9-C024-4835-87D4-B928BA605356}" srcOrd="3" destOrd="0" presId="urn:microsoft.com/office/officeart/2005/8/layout/hierarchy1"/>
    <dgm:cxn modelId="{D618F649-0ABC-48D8-B68B-3CD3D810A40E}" type="presParOf" srcId="{C5D250C9-C024-4835-87D4-B928BA605356}" destId="{CA03F0A6-E0B1-4AAD-87D1-0A4D349CE8EA}" srcOrd="0" destOrd="0" presId="urn:microsoft.com/office/officeart/2005/8/layout/hierarchy1"/>
    <dgm:cxn modelId="{455D8711-3848-4574-B7AF-FD2593FB4512}" type="presParOf" srcId="{CA03F0A6-E0B1-4AAD-87D1-0A4D349CE8EA}" destId="{5B37C613-E8DD-4E26-8952-F6FDE34A76C6}" srcOrd="0" destOrd="0" presId="urn:microsoft.com/office/officeart/2005/8/layout/hierarchy1"/>
    <dgm:cxn modelId="{3138881B-9CB3-421C-A19D-97CB58AD169C}" type="presParOf" srcId="{CA03F0A6-E0B1-4AAD-87D1-0A4D349CE8EA}" destId="{979DDD9B-8417-4228-A85E-154E09693542}" srcOrd="1" destOrd="0" presId="urn:microsoft.com/office/officeart/2005/8/layout/hierarchy1"/>
    <dgm:cxn modelId="{74782E39-AD73-4721-B4C8-AB51A1E5840E}" type="presParOf" srcId="{C5D250C9-C024-4835-87D4-B928BA605356}" destId="{3FE6C10A-02D5-49A3-BBC3-836FD8076974}" srcOrd="1" destOrd="0" presId="urn:microsoft.com/office/officeart/2005/8/layout/hierarchy1"/>
    <dgm:cxn modelId="{92487BF9-092E-4BC7-A4AF-C9B9EC30AE9D}" type="presParOf" srcId="{8A501BB0-7A4F-4A29-95D0-488C264609FB}" destId="{E21FFE1D-C022-48A6-B8BE-A18722538E4A}" srcOrd="4" destOrd="0" presId="urn:microsoft.com/office/officeart/2005/8/layout/hierarchy1"/>
    <dgm:cxn modelId="{A8B200FF-8990-4061-A824-C51EF30A191A}" type="presParOf" srcId="{8A501BB0-7A4F-4A29-95D0-488C264609FB}" destId="{CA600FA3-3431-4563-865F-019A61ABF4C6}" srcOrd="5" destOrd="0" presId="urn:microsoft.com/office/officeart/2005/8/layout/hierarchy1"/>
    <dgm:cxn modelId="{50E21458-3225-42B8-AD22-4651A8D9DE38}" type="presParOf" srcId="{CA600FA3-3431-4563-865F-019A61ABF4C6}" destId="{232F99C2-932C-4CA0-B26F-BCBF91721E50}" srcOrd="0" destOrd="0" presId="urn:microsoft.com/office/officeart/2005/8/layout/hierarchy1"/>
    <dgm:cxn modelId="{2A33FA9B-B36F-4D2F-9F9E-00AA61036FD4}" type="presParOf" srcId="{232F99C2-932C-4CA0-B26F-BCBF91721E50}" destId="{5B4EF612-4D24-42D3-B305-AF5BF0240C86}" srcOrd="0" destOrd="0" presId="urn:microsoft.com/office/officeart/2005/8/layout/hierarchy1"/>
    <dgm:cxn modelId="{44139E18-CD2E-446E-83A1-9C0D7AC20FC9}" type="presParOf" srcId="{232F99C2-932C-4CA0-B26F-BCBF91721E50}" destId="{19BEA851-6821-489A-BC9E-0116FD764373}" srcOrd="1" destOrd="0" presId="urn:microsoft.com/office/officeart/2005/8/layout/hierarchy1"/>
    <dgm:cxn modelId="{DC3AB1E0-432B-4E8A-9CCD-D9DBCD2F37B0}" type="presParOf" srcId="{CA600FA3-3431-4563-865F-019A61ABF4C6}" destId="{008E0368-5131-4F15-BB38-2749AFF53481}" srcOrd="1" destOrd="0" presId="urn:microsoft.com/office/officeart/2005/8/layout/hierarchy1"/>
    <dgm:cxn modelId="{D6B049E2-2876-4626-BECC-E6AE2FCD478E}" type="presParOf" srcId="{B041ADFD-C351-42DA-9577-6E4D48EFEC08}" destId="{F12129E7-DC9D-4DC8-A320-ECB747CE1F5D}" srcOrd="2" destOrd="0" presId="urn:microsoft.com/office/officeart/2005/8/layout/hierarchy1"/>
    <dgm:cxn modelId="{985DA839-4CFC-4B18-8377-ACFE9684C6A5}" type="presParOf" srcId="{B041ADFD-C351-42DA-9577-6E4D48EFEC08}" destId="{90099777-03EC-49B7-99D5-1F72CDA028B7}" srcOrd="3" destOrd="0" presId="urn:microsoft.com/office/officeart/2005/8/layout/hierarchy1"/>
    <dgm:cxn modelId="{251B2D96-28B3-49FC-8D77-0E372D432996}" type="presParOf" srcId="{90099777-03EC-49B7-99D5-1F72CDA028B7}" destId="{0E532CFC-143E-4C49-9A1B-AE040D828930}" srcOrd="0" destOrd="0" presId="urn:microsoft.com/office/officeart/2005/8/layout/hierarchy1"/>
    <dgm:cxn modelId="{9E6D3073-13BF-45F8-9895-8697A64ED8E4}" type="presParOf" srcId="{0E532CFC-143E-4C49-9A1B-AE040D828930}" destId="{AD61B611-7D14-4F88-B5FF-FA16700D04CA}" srcOrd="0" destOrd="0" presId="urn:microsoft.com/office/officeart/2005/8/layout/hierarchy1"/>
    <dgm:cxn modelId="{1DDAE5CA-80D5-4EB7-A541-9C1ED7FE4E00}" type="presParOf" srcId="{0E532CFC-143E-4C49-9A1B-AE040D828930}" destId="{E16B0ADD-FC29-4EAE-AAF9-987A2D27D238}" srcOrd="1" destOrd="0" presId="urn:microsoft.com/office/officeart/2005/8/layout/hierarchy1"/>
    <dgm:cxn modelId="{9B7CECCE-7430-48B6-8E1F-3A3271383A84}" type="presParOf" srcId="{90099777-03EC-49B7-99D5-1F72CDA028B7}" destId="{5F275DAE-550C-4AE7-8B12-368E3919571B}" srcOrd="1" destOrd="0" presId="urn:microsoft.com/office/officeart/2005/8/layout/hierarchy1"/>
    <dgm:cxn modelId="{69086484-28D4-405A-A787-B52462FB93C4}" type="presParOf" srcId="{5F275DAE-550C-4AE7-8B12-368E3919571B}" destId="{EB56E64A-8FE7-4F20-AC99-FD4C324E1005}" srcOrd="0" destOrd="0" presId="urn:microsoft.com/office/officeart/2005/8/layout/hierarchy1"/>
    <dgm:cxn modelId="{4C90E64B-59FE-420B-9E07-B8CB0A2CD2CE}" type="presParOf" srcId="{5F275DAE-550C-4AE7-8B12-368E3919571B}" destId="{11D23A5A-3FE6-47A1-A82A-8677423A32A5}" srcOrd="1" destOrd="0" presId="urn:microsoft.com/office/officeart/2005/8/layout/hierarchy1"/>
    <dgm:cxn modelId="{3C2B17DB-23B1-4A00-A0A6-910E2285E60A}" type="presParOf" srcId="{11D23A5A-3FE6-47A1-A82A-8677423A32A5}" destId="{8E996A5C-2A68-4BF6-AB46-EE3BD158F47F}" srcOrd="0" destOrd="0" presId="urn:microsoft.com/office/officeart/2005/8/layout/hierarchy1"/>
    <dgm:cxn modelId="{0719D85B-A50E-4154-BAA9-0E6167C71F78}" type="presParOf" srcId="{8E996A5C-2A68-4BF6-AB46-EE3BD158F47F}" destId="{E67C33C0-D3E6-4B8C-B9EB-74C9B10C63BE}" srcOrd="0" destOrd="0" presId="urn:microsoft.com/office/officeart/2005/8/layout/hierarchy1"/>
    <dgm:cxn modelId="{4DD3483D-0D17-4E07-B0AA-AA1BE40AAC91}" type="presParOf" srcId="{8E996A5C-2A68-4BF6-AB46-EE3BD158F47F}" destId="{B71D3F7C-F9A7-4E3A-B1AB-B6060E49FA8E}" srcOrd="1" destOrd="0" presId="urn:microsoft.com/office/officeart/2005/8/layout/hierarchy1"/>
    <dgm:cxn modelId="{DA9D5B5C-E34E-4E4B-82DD-AE7DC6219E02}" type="presParOf" srcId="{11D23A5A-3FE6-47A1-A82A-8677423A32A5}" destId="{6F0B08EE-1756-4B17-B145-37C7BF762498}" srcOrd="1" destOrd="0" presId="urn:microsoft.com/office/officeart/2005/8/layout/hierarchy1"/>
    <dgm:cxn modelId="{1F6C83EF-72D7-45D8-9C89-E8ACDB37464E}" type="presParOf" srcId="{5F275DAE-550C-4AE7-8B12-368E3919571B}" destId="{D4C47FB5-6117-4F77-8B44-EB30955362C6}" srcOrd="2" destOrd="0" presId="urn:microsoft.com/office/officeart/2005/8/layout/hierarchy1"/>
    <dgm:cxn modelId="{1BE094CE-2380-478D-ABE0-410405121131}" type="presParOf" srcId="{5F275DAE-550C-4AE7-8B12-368E3919571B}" destId="{959F900B-2600-43E1-8C35-F694EF906FE3}" srcOrd="3" destOrd="0" presId="urn:microsoft.com/office/officeart/2005/8/layout/hierarchy1"/>
    <dgm:cxn modelId="{0F49CA97-043C-43AB-84F7-6B1DD7D1F648}" type="presParOf" srcId="{959F900B-2600-43E1-8C35-F694EF906FE3}" destId="{3299673E-5613-4542-8361-853C6FC9EAC4}" srcOrd="0" destOrd="0" presId="urn:microsoft.com/office/officeart/2005/8/layout/hierarchy1"/>
    <dgm:cxn modelId="{C20BE713-1916-44CF-AAB0-4F1345B02F6C}" type="presParOf" srcId="{3299673E-5613-4542-8361-853C6FC9EAC4}" destId="{22C0C314-DC3B-48C5-9C8F-AE499EB79F76}" srcOrd="0" destOrd="0" presId="urn:microsoft.com/office/officeart/2005/8/layout/hierarchy1"/>
    <dgm:cxn modelId="{53916816-8ECD-435A-A57A-C17EFBE2199B}" type="presParOf" srcId="{3299673E-5613-4542-8361-853C6FC9EAC4}" destId="{E0FFA042-7BC9-43CE-B8C8-1F59A0CFFB11}" srcOrd="1" destOrd="0" presId="urn:microsoft.com/office/officeart/2005/8/layout/hierarchy1"/>
    <dgm:cxn modelId="{8ABBE21B-F144-4F00-A818-FF2609097959}" type="presParOf" srcId="{959F900B-2600-43E1-8C35-F694EF906FE3}" destId="{D0E94175-878E-452F-96B5-438ED762516F}" srcOrd="1" destOrd="0" presId="urn:microsoft.com/office/officeart/2005/8/layout/hierarchy1"/>
    <dgm:cxn modelId="{A5CE2B47-F769-471C-93F6-A777FF40C7DF}" type="presParOf" srcId="{5F275DAE-550C-4AE7-8B12-368E3919571B}" destId="{1810AFAA-80B7-404A-A3EE-091C24F70C93}" srcOrd="4" destOrd="0" presId="urn:microsoft.com/office/officeart/2005/8/layout/hierarchy1"/>
    <dgm:cxn modelId="{84CBAAC7-DF21-4E7A-9D72-ABD9902496BC}" type="presParOf" srcId="{5F275DAE-550C-4AE7-8B12-368E3919571B}" destId="{7E15F08D-AF99-48F4-82F9-8437FB92C68D}" srcOrd="5" destOrd="0" presId="urn:microsoft.com/office/officeart/2005/8/layout/hierarchy1"/>
    <dgm:cxn modelId="{FAA2C82E-51C8-4727-A5B2-C93BDBBC7457}" type="presParOf" srcId="{7E15F08D-AF99-48F4-82F9-8437FB92C68D}" destId="{5764FD0B-B528-44AA-AECF-5D547D4FCE9F}" srcOrd="0" destOrd="0" presId="urn:microsoft.com/office/officeart/2005/8/layout/hierarchy1"/>
    <dgm:cxn modelId="{581E08ED-0EF7-4F70-B479-2CF0E367A91C}" type="presParOf" srcId="{5764FD0B-B528-44AA-AECF-5D547D4FCE9F}" destId="{22346020-5C83-4125-B9AC-3C655D7EA9AB}" srcOrd="0" destOrd="0" presId="urn:microsoft.com/office/officeart/2005/8/layout/hierarchy1"/>
    <dgm:cxn modelId="{923A13FB-F0A2-410F-83CB-B18A34C375B9}" type="presParOf" srcId="{5764FD0B-B528-44AA-AECF-5D547D4FCE9F}" destId="{64426216-4C51-42D1-9604-8824CB7B1094}" srcOrd="1" destOrd="0" presId="urn:microsoft.com/office/officeart/2005/8/layout/hierarchy1"/>
    <dgm:cxn modelId="{C27F7FFC-CADF-4612-95BF-4B2105FE04BC}" type="presParOf" srcId="{7E15F08D-AF99-48F4-82F9-8437FB92C68D}" destId="{D606B093-C7D6-4E93-AE7A-83507D2F49F9}" srcOrd="1" destOrd="0" presId="urn:microsoft.com/office/officeart/2005/8/layout/hierarchy1"/>
    <dgm:cxn modelId="{E280ADA5-E6B1-4E71-9C1B-3823DFF6D283}" type="presParOf" srcId="{5F275DAE-550C-4AE7-8B12-368E3919571B}" destId="{3BE89461-4A03-401E-A458-E714A67A88B9}" srcOrd="6" destOrd="0" presId="urn:microsoft.com/office/officeart/2005/8/layout/hierarchy1"/>
    <dgm:cxn modelId="{A320F4E1-7E7A-487F-A097-41FDC1902C16}" type="presParOf" srcId="{5F275DAE-550C-4AE7-8B12-368E3919571B}" destId="{2287CBE3-C6FB-410A-9FD7-ADF90B390726}" srcOrd="7" destOrd="0" presId="urn:microsoft.com/office/officeart/2005/8/layout/hierarchy1"/>
    <dgm:cxn modelId="{4D769EE4-B498-40AE-A2B7-4E1E1A90CBEC}" type="presParOf" srcId="{2287CBE3-C6FB-410A-9FD7-ADF90B390726}" destId="{15F2B732-D04A-441D-84B9-DE82BDF22026}" srcOrd="0" destOrd="0" presId="urn:microsoft.com/office/officeart/2005/8/layout/hierarchy1"/>
    <dgm:cxn modelId="{7CB39AB7-2CDF-4D7A-8B18-ADB650E64C52}" type="presParOf" srcId="{15F2B732-D04A-441D-84B9-DE82BDF22026}" destId="{00096D30-9B6E-4D97-8D7B-2F0D6685991E}" srcOrd="0" destOrd="0" presId="urn:microsoft.com/office/officeart/2005/8/layout/hierarchy1"/>
    <dgm:cxn modelId="{094208D5-C9BA-4AC7-8F04-2CDA823F4E88}" type="presParOf" srcId="{15F2B732-D04A-441D-84B9-DE82BDF22026}" destId="{18067608-610D-4B55-8C7A-5C6C5E95CBD4}" srcOrd="1" destOrd="0" presId="urn:microsoft.com/office/officeart/2005/8/layout/hierarchy1"/>
    <dgm:cxn modelId="{8D06682C-AA31-4F85-B25C-80BF59D7ACCE}" type="presParOf" srcId="{2287CBE3-C6FB-410A-9FD7-ADF90B390726}" destId="{6AB864F8-5CBA-4A77-91FC-E5243EDACE7C}" srcOrd="1" destOrd="0" presId="urn:microsoft.com/office/officeart/2005/8/layout/hierarchy1"/>
    <dgm:cxn modelId="{F576693F-4205-46B5-8C49-19D90509B30F}" type="presParOf" srcId="{5F275DAE-550C-4AE7-8B12-368E3919571B}" destId="{26FD8478-3701-447E-ACE5-C8E42BE147AF}" srcOrd="8" destOrd="0" presId="urn:microsoft.com/office/officeart/2005/8/layout/hierarchy1"/>
    <dgm:cxn modelId="{19106DFF-6D6D-4049-B89A-F21FCAE05542}" type="presParOf" srcId="{5F275DAE-550C-4AE7-8B12-368E3919571B}" destId="{F20AAC12-6E63-45C7-9DEF-0C7CA8F62E18}" srcOrd="9" destOrd="0" presId="urn:microsoft.com/office/officeart/2005/8/layout/hierarchy1"/>
    <dgm:cxn modelId="{7A7B41AB-D381-4473-9E8D-B06BF5E92933}" type="presParOf" srcId="{F20AAC12-6E63-45C7-9DEF-0C7CA8F62E18}" destId="{EB41738B-0FB5-43BA-A006-8CBB74056B71}" srcOrd="0" destOrd="0" presId="urn:microsoft.com/office/officeart/2005/8/layout/hierarchy1"/>
    <dgm:cxn modelId="{C8CF51AF-3678-4AB3-A32C-05245CAE0352}" type="presParOf" srcId="{EB41738B-0FB5-43BA-A006-8CBB74056B71}" destId="{6229EBBD-104F-4258-AEA7-8F07CE12EA11}" srcOrd="0" destOrd="0" presId="urn:microsoft.com/office/officeart/2005/8/layout/hierarchy1"/>
    <dgm:cxn modelId="{75E24FDA-0E11-44E2-98F3-79ED40DE281E}" type="presParOf" srcId="{EB41738B-0FB5-43BA-A006-8CBB74056B71}" destId="{C0DD23F1-B855-460F-A558-D2290D5B6714}" srcOrd="1" destOrd="0" presId="urn:microsoft.com/office/officeart/2005/8/layout/hierarchy1"/>
    <dgm:cxn modelId="{CDA099DC-82D4-4B52-BE40-76123D397551}" type="presParOf" srcId="{F20AAC12-6E63-45C7-9DEF-0C7CA8F62E18}" destId="{45843D18-2BE7-477F-998E-579362513DF4}" srcOrd="1" destOrd="0" presId="urn:microsoft.com/office/officeart/2005/8/layout/hierarchy1"/>
    <dgm:cxn modelId="{B135CBFD-07AA-4E79-B14A-53732783FDC4}" type="presParOf" srcId="{5F275DAE-550C-4AE7-8B12-368E3919571B}" destId="{23E74A63-9D1C-4A69-9473-F56CD2CA0070}" srcOrd="10" destOrd="0" presId="urn:microsoft.com/office/officeart/2005/8/layout/hierarchy1"/>
    <dgm:cxn modelId="{8D6772BE-CAF0-4655-B17C-A5DE3D88A49F}" type="presParOf" srcId="{5F275DAE-550C-4AE7-8B12-368E3919571B}" destId="{C10DE542-B13A-43A9-BAB9-F56C4A2A1309}" srcOrd="11" destOrd="0" presId="urn:microsoft.com/office/officeart/2005/8/layout/hierarchy1"/>
    <dgm:cxn modelId="{9C715EA9-0A96-4C14-8E64-16A2E3377FD0}" type="presParOf" srcId="{C10DE542-B13A-43A9-BAB9-F56C4A2A1309}" destId="{FCDA9A30-4572-4BF1-BF5D-14B384C4A7EB}" srcOrd="0" destOrd="0" presId="urn:microsoft.com/office/officeart/2005/8/layout/hierarchy1"/>
    <dgm:cxn modelId="{E6E6BB02-4BE1-4FB8-A9E1-63BCFA4809FD}" type="presParOf" srcId="{FCDA9A30-4572-4BF1-BF5D-14B384C4A7EB}" destId="{AC6D7A06-B7EF-402D-87DA-5E24F9BF1889}" srcOrd="0" destOrd="0" presId="urn:microsoft.com/office/officeart/2005/8/layout/hierarchy1"/>
    <dgm:cxn modelId="{410E1A4E-5881-4623-991D-40F0CCC93331}" type="presParOf" srcId="{FCDA9A30-4572-4BF1-BF5D-14B384C4A7EB}" destId="{AB017B1C-EDFC-4EB2-818D-F67AF4981900}" srcOrd="1" destOrd="0" presId="urn:microsoft.com/office/officeart/2005/8/layout/hierarchy1"/>
    <dgm:cxn modelId="{1A21690C-7593-4AD1-A3D8-5216DEA392C3}" type="presParOf" srcId="{C10DE542-B13A-43A9-BAB9-F56C4A2A1309}" destId="{44EEEE0B-0234-44FD-8773-00D0CD8D27DA}" srcOrd="1" destOrd="0" presId="urn:microsoft.com/office/officeart/2005/8/layout/hierarchy1"/>
    <dgm:cxn modelId="{D3428193-DE8A-4342-AD48-94A48C19F633}" type="presParOf" srcId="{5F275DAE-550C-4AE7-8B12-368E3919571B}" destId="{97994F2D-0F04-4AE9-A675-118D7BE5B875}" srcOrd="12" destOrd="0" presId="urn:microsoft.com/office/officeart/2005/8/layout/hierarchy1"/>
    <dgm:cxn modelId="{0FF127A3-9140-4BE4-A5C0-17D45F93DE62}" type="presParOf" srcId="{5F275DAE-550C-4AE7-8B12-368E3919571B}" destId="{1F206FF7-CE6C-4995-B538-24D8CF8E5D8D}" srcOrd="13" destOrd="0" presId="urn:microsoft.com/office/officeart/2005/8/layout/hierarchy1"/>
    <dgm:cxn modelId="{A157E110-A314-4562-8818-62F65555123D}" type="presParOf" srcId="{1F206FF7-CE6C-4995-B538-24D8CF8E5D8D}" destId="{32AF7AA2-6C36-4C76-85ED-6805BE5FD788}" srcOrd="0" destOrd="0" presId="urn:microsoft.com/office/officeart/2005/8/layout/hierarchy1"/>
    <dgm:cxn modelId="{AB898886-6D3F-4169-A15E-23A161BDD043}" type="presParOf" srcId="{32AF7AA2-6C36-4C76-85ED-6805BE5FD788}" destId="{0CADE014-9E76-4548-9B68-0D6D8BFB36D1}" srcOrd="0" destOrd="0" presId="urn:microsoft.com/office/officeart/2005/8/layout/hierarchy1"/>
    <dgm:cxn modelId="{82767C9B-8D53-4F99-A3FA-6755DB8CC490}" type="presParOf" srcId="{32AF7AA2-6C36-4C76-85ED-6805BE5FD788}" destId="{4A9E5258-A5DE-4770-A23F-4307A7045F97}" srcOrd="1" destOrd="0" presId="urn:microsoft.com/office/officeart/2005/8/layout/hierarchy1"/>
    <dgm:cxn modelId="{A214CFDB-075A-4997-A25F-4780BB6C09B3}" type="presParOf" srcId="{1F206FF7-CE6C-4995-B538-24D8CF8E5D8D}" destId="{A1CC1552-467F-4801-A0CB-A7599280C4BC}" srcOrd="1" destOrd="0" presId="urn:microsoft.com/office/officeart/2005/8/layout/hierarchy1"/>
    <dgm:cxn modelId="{8B4816ED-609B-4B9B-8E4D-C13D1A42B9E6}" type="presParOf" srcId="{3A4A7965-F9C0-40DD-A7C7-83448C1544AA}" destId="{ECE776F7-AFF8-4F77-87AB-6BD52FF0101A}" srcOrd="2" destOrd="0" presId="urn:microsoft.com/office/officeart/2005/8/layout/hierarchy1"/>
    <dgm:cxn modelId="{B774D1C8-87B4-45E7-A7B0-6A439B15E4E5}" type="presParOf" srcId="{3A4A7965-F9C0-40DD-A7C7-83448C1544AA}" destId="{6802C62E-B997-4971-BCCD-A1D281C70514}" srcOrd="3" destOrd="0" presId="urn:microsoft.com/office/officeart/2005/8/layout/hierarchy1"/>
    <dgm:cxn modelId="{C1A65FB1-6FB0-488B-8C1E-A28877ED38C4}" type="presParOf" srcId="{6802C62E-B997-4971-BCCD-A1D281C70514}" destId="{BEF307A6-F09C-45BE-A58A-7A109262B649}" srcOrd="0" destOrd="0" presId="urn:microsoft.com/office/officeart/2005/8/layout/hierarchy1"/>
    <dgm:cxn modelId="{3E12A326-CA8D-42E8-8259-04687DFEB673}" type="presParOf" srcId="{BEF307A6-F09C-45BE-A58A-7A109262B649}" destId="{BC4A23AE-A726-4907-BEB0-442C6003A846}" srcOrd="0" destOrd="0" presId="urn:microsoft.com/office/officeart/2005/8/layout/hierarchy1"/>
    <dgm:cxn modelId="{B985A0B3-8873-4D62-BD37-E46F7C687224}" type="presParOf" srcId="{BEF307A6-F09C-45BE-A58A-7A109262B649}" destId="{B89E683B-0BDF-427E-9682-596DBFBA8B27}" srcOrd="1" destOrd="0" presId="urn:microsoft.com/office/officeart/2005/8/layout/hierarchy1"/>
    <dgm:cxn modelId="{D16CCA35-870C-4518-AB36-50B996FFA204}" type="presParOf" srcId="{6802C62E-B997-4971-BCCD-A1D281C70514}" destId="{656CA858-8D0E-4D8C-A092-B2063039D858}" srcOrd="1" destOrd="0" presId="urn:microsoft.com/office/officeart/2005/8/layout/hierarchy1"/>
    <dgm:cxn modelId="{4C082F55-93C3-4029-81D1-26AB911451F5}" type="presParOf" srcId="{656CA858-8D0E-4D8C-A092-B2063039D858}" destId="{B67C4F16-BFC6-48D1-9E97-7ED1A9D6E931}" srcOrd="0" destOrd="0" presId="urn:microsoft.com/office/officeart/2005/8/layout/hierarchy1"/>
    <dgm:cxn modelId="{AB6C5608-B3B3-46AD-9EED-171D58C2629B}" type="presParOf" srcId="{656CA858-8D0E-4D8C-A092-B2063039D858}" destId="{E2E0E938-F5B8-4F89-A6F8-6126FAC90DC5}" srcOrd="1" destOrd="0" presId="urn:microsoft.com/office/officeart/2005/8/layout/hierarchy1"/>
    <dgm:cxn modelId="{5EC25E69-575F-4BEC-B7FC-09F531B4E8FD}" type="presParOf" srcId="{E2E0E938-F5B8-4F89-A6F8-6126FAC90DC5}" destId="{616EF857-A273-4B31-8FA8-3DC42180A5F4}" srcOrd="0" destOrd="0" presId="urn:microsoft.com/office/officeart/2005/8/layout/hierarchy1"/>
    <dgm:cxn modelId="{991F391A-C353-47D6-9B94-C4D8AB887723}" type="presParOf" srcId="{616EF857-A273-4B31-8FA8-3DC42180A5F4}" destId="{CF8C8D40-6EF6-4ABB-B056-BBFB340E7BD2}" srcOrd="0" destOrd="0" presId="urn:microsoft.com/office/officeart/2005/8/layout/hierarchy1"/>
    <dgm:cxn modelId="{53973949-74F1-4B99-B3EA-E9FFCD18616F}" type="presParOf" srcId="{616EF857-A273-4B31-8FA8-3DC42180A5F4}" destId="{D7512B79-E39A-4DE4-80E8-DA16AFF1DF10}" srcOrd="1" destOrd="0" presId="urn:microsoft.com/office/officeart/2005/8/layout/hierarchy1"/>
    <dgm:cxn modelId="{E66F5101-F7B0-4A0B-AC3B-F86CB6B37A1C}" type="presParOf" srcId="{E2E0E938-F5B8-4F89-A6F8-6126FAC90DC5}" destId="{9B576728-217D-407E-A2D2-F289090EA827}" srcOrd="1" destOrd="0" presId="urn:microsoft.com/office/officeart/2005/8/layout/hierarchy1"/>
    <dgm:cxn modelId="{3038E031-FCE3-457E-930F-163B20039387}" type="presParOf" srcId="{656CA858-8D0E-4D8C-A092-B2063039D858}" destId="{2AFB982E-C620-450A-8EEB-EACB29CD33A3}" srcOrd="2" destOrd="0" presId="urn:microsoft.com/office/officeart/2005/8/layout/hierarchy1"/>
    <dgm:cxn modelId="{F5CDA145-6D3D-4991-B158-B514988E2226}" type="presParOf" srcId="{656CA858-8D0E-4D8C-A092-B2063039D858}" destId="{0DDF1248-063E-4777-8265-D8A2DAAA8FA4}" srcOrd="3" destOrd="0" presId="urn:microsoft.com/office/officeart/2005/8/layout/hierarchy1"/>
    <dgm:cxn modelId="{474A712E-AA77-4231-A744-675DA2AE3583}" type="presParOf" srcId="{0DDF1248-063E-4777-8265-D8A2DAAA8FA4}" destId="{B0A6419D-9066-44AA-913F-BDC9FFC3986E}" srcOrd="0" destOrd="0" presId="urn:microsoft.com/office/officeart/2005/8/layout/hierarchy1"/>
    <dgm:cxn modelId="{AEF025B5-0F1A-4E8F-8A82-C50438A54D9A}" type="presParOf" srcId="{B0A6419D-9066-44AA-913F-BDC9FFC3986E}" destId="{3EABB547-C902-412F-8D4C-E644BF0C0F95}" srcOrd="0" destOrd="0" presId="urn:microsoft.com/office/officeart/2005/8/layout/hierarchy1"/>
    <dgm:cxn modelId="{533B401B-AE86-4F2B-837B-7AAB095B7CC7}" type="presParOf" srcId="{B0A6419D-9066-44AA-913F-BDC9FFC3986E}" destId="{27E17296-E70C-4FC7-B729-9ADEE47BA026}" srcOrd="1" destOrd="0" presId="urn:microsoft.com/office/officeart/2005/8/layout/hierarchy1"/>
    <dgm:cxn modelId="{CF62B649-2F5E-4492-9AEB-3A8AF232D5A0}" type="presParOf" srcId="{0DDF1248-063E-4777-8265-D8A2DAAA8FA4}" destId="{EEA3274C-7EA6-4201-911D-26C2E0765307}" srcOrd="1" destOrd="0" presId="urn:microsoft.com/office/officeart/2005/8/layout/hierarchy1"/>
    <dgm:cxn modelId="{FEBB3410-7C04-477C-952A-4BA88F869F76}" type="presParOf" srcId="{656CA858-8D0E-4D8C-A092-B2063039D858}" destId="{44F78E55-E306-4B9B-9A91-81C656969A72}" srcOrd="4" destOrd="0" presId="urn:microsoft.com/office/officeart/2005/8/layout/hierarchy1"/>
    <dgm:cxn modelId="{0BEDFA31-6891-4A6E-B812-34345DEEBE2F}" type="presParOf" srcId="{656CA858-8D0E-4D8C-A092-B2063039D858}" destId="{B03EFF8E-E7D0-4F37-A5B5-BD750EEF492F}" srcOrd="5" destOrd="0" presId="urn:microsoft.com/office/officeart/2005/8/layout/hierarchy1"/>
    <dgm:cxn modelId="{905DE235-12A1-406B-8086-15FFEEC15356}" type="presParOf" srcId="{B03EFF8E-E7D0-4F37-A5B5-BD750EEF492F}" destId="{3FF63053-B9C4-4139-AE58-B7050D80AC56}" srcOrd="0" destOrd="0" presId="urn:microsoft.com/office/officeart/2005/8/layout/hierarchy1"/>
    <dgm:cxn modelId="{2CF504FA-EBE4-4F4E-BAD7-CDF4B2471F64}" type="presParOf" srcId="{3FF63053-B9C4-4139-AE58-B7050D80AC56}" destId="{F71FB72E-B80A-45B3-95F3-DF571013F68D}" srcOrd="0" destOrd="0" presId="urn:microsoft.com/office/officeart/2005/8/layout/hierarchy1"/>
    <dgm:cxn modelId="{41348E38-E481-424C-8AE4-10CC0B8BB994}" type="presParOf" srcId="{3FF63053-B9C4-4139-AE58-B7050D80AC56}" destId="{5E8C6AAE-0453-4A31-B020-7A1ABEE2CB48}" srcOrd="1" destOrd="0" presId="urn:microsoft.com/office/officeart/2005/8/layout/hierarchy1"/>
    <dgm:cxn modelId="{C3A371A0-A8FE-472B-973A-A16AA3437ED5}" type="presParOf" srcId="{B03EFF8E-E7D0-4F37-A5B5-BD750EEF492F}" destId="{3FA4EEFC-1589-4825-BCAA-2346A00655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72EAF4-A277-43CB-A924-27BF2687BD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28299-F115-4A9B-9582-708197EF2B4D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244B1D3-7CEB-487E-8261-F02EFF64CF43}" type="parTrans" cxnId="{CA31C3A8-13D0-4D8E-BAC1-7E3F6C51316F}">
      <dgm:prSet/>
      <dgm:spPr/>
      <dgm:t>
        <a:bodyPr/>
        <a:lstStyle/>
        <a:p>
          <a:endParaRPr lang="en-US"/>
        </a:p>
      </dgm:t>
    </dgm:pt>
    <dgm:pt modelId="{49956B00-8AD4-4F22-B267-1861EE91BF76}" type="sibTrans" cxnId="{CA31C3A8-13D0-4D8E-BAC1-7E3F6C51316F}">
      <dgm:prSet/>
      <dgm:spPr/>
      <dgm:t>
        <a:bodyPr/>
        <a:lstStyle/>
        <a:p>
          <a:endParaRPr lang="en-US"/>
        </a:p>
      </dgm:t>
    </dgm:pt>
    <dgm:pt modelId="{F13F8CB5-04E6-4824-BA42-6D33AFEA96F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02C99B46-1EE6-4CB3-BDA9-A5AB71C4A662}" type="parTrans" cxnId="{DEBEA372-C68F-47B6-B485-E10E91EA984F}">
      <dgm:prSet/>
      <dgm:spPr/>
      <dgm:t>
        <a:bodyPr/>
        <a:lstStyle/>
        <a:p>
          <a:endParaRPr lang="en-US"/>
        </a:p>
      </dgm:t>
    </dgm:pt>
    <dgm:pt modelId="{BBCAB167-9950-4891-BE62-0903DA03829B}" type="sibTrans" cxnId="{DEBEA372-C68F-47B6-B485-E10E91EA984F}">
      <dgm:prSet/>
      <dgm:spPr/>
      <dgm:t>
        <a:bodyPr/>
        <a:lstStyle/>
        <a:p>
          <a:endParaRPr lang="en-US"/>
        </a:p>
      </dgm:t>
    </dgm:pt>
    <dgm:pt modelId="{3D6E7FFC-55E0-45F2-A157-D6A95DA39DD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BBA2466D-A5CC-40BB-93F4-4CDD53DAC33B}" type="parTrans" cxnId="{5E5E2F53-7250-4E2A-B52F-5398AD19C230}">
      <dgm:prSet/>
      <dgm:spPr/>
      <dgm:t>
        <a:bodyPr/>
        <a:lstStyle/>
        <a:p>
          <a:endParaRPr lang="en-US"/>
        </a:p>
      </dgm:t>
    </dgm:pt>
    <dgm:pt modelId="{32306D40-6D57-404E-AB7B-A726AB9FB23F}" type="sibTrans" cxnId="{5E5E2F53-7250-4E2A-B52F-5398AD19C230}">
      <dgm:prSet/>
      <dgm:spPr/>
      <dgm:t>
        <a:bodyPr/>
        <a:lstStyle/>
        <a:p>
          <a:endParaRPr lang="en-US"/>
        </a:p>
      </dgm:t>
    </dgm:pt>
    <dgm:pt modelId="{9524EC65-275A-4380-9F0B-2D89E503AF3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2141685C-9D03-4082-8CB8-91FEC8EC9D49}" type="parTrans" cxnId="{EDFD50D3-C7E0-40D9-B3B6-C725D3BDC878}">
      <dgm:prSet/>
      <dgm:spPr/>
      <dgm:t>
        <a:bodyPr/>
        <a:lstStyle/>
        <a:p>
          <a:endParaRPr lang="en-US"/>
        </a:p>
      </dgm:t>
    </dgm:pt>
    <dgm:pt modelId="{4128F2A5-EDEC-497A-AC82-3E5F5397AA31}" type="sibTrans" cxnId="{EDFD50D3-C7E0-40D9-B3B6-C725D3BDC878}">
      <dgm:prSet/>
      <dgm:spPr/>
      <dgm:t>
        <a:bodyPr/>
        <a:lstStyle/>
        <a:p>
          <a:endParaRPr lang="en-US"/>
        </a:p>
      </dgm:t>
    </dgm:pt>
    <dgm:pt modelId="{AF1464E4-D4D8-4FEF-AB65-CC69E3BC665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0CCBF60D-6A50-4436-B72E-1139C8883B66}" type="parTrans" cxnId="{34DA31F6-2C3D-42F7-ADA8-148C59F314A4}">
      <dgm:prSet/>
      <dgm:spPr/>
      <dgm:t>
        <a:bodyPr/>
        <a:lstStyle/>
        <a:p>
          <a:endParaRPr lang="en-US"/>
        </a:p>
      </dgm:t>
    </dgm:pt>
    <dgm:pt modelId="{7D18DE08-5B5D-4A80-9946-F8FBEDB29950}" type="sibTrans" cxnId="{34DA31F6-2C3D-42F7-ADA8-148C59F314A4}">
      <dgm:prSet/>
      <dgm:spPr/>
      <dgm:t>
        <a:bodyPr/>
        <a:lstStyle/>
        <a:p>
          <a:endParaRPr lang="en-US"/>
        </a:p>
      </dgm:t>
    </dgm:pt>
    <dgm:pt modelId="{647F76E9-D836-4ACF-8308-D4D798AC7963}">
      <dgm:prSet phldrT="[Text]"/>
      <dgm:spPr/>
      <dgm:t>
        <a:bodyPr/>
        <a:lstStyle/>
        <a:p>
          <a:r>
            <a:rPr lang="en-US" dirty="0" err="1" smtClean="0"/>
            <a:t>cout</a:t>
          </a:r>
          <a:endParaRPr lang="en-US" dirty="0"/>
        </a:p>
      </dgm:t>
    </dgm:pt>
    <dgm:pt modelId="{52C1617E-2DC3-4844-8741-B266A5BB6951}" type="parTrans" cxnId="{1F240C61-6E69-4436-A0CC-B002B3FC3833}">
      <dgm:prSet/>
      <dgm:spPr/>
      <dgm:t>
        <a:bodyPr/>
        <a:lstStyle/>
        <a:p>
          <a:endParaRPr lang="en-US"/>
        </a:p>
      </dgm:t>
    </dgm:pt>
    <dgm:pt modelId="{34F05CE9-9401-4491-8CAC-D85D889B8386}" type="sibTrans" cxnId="{1F240C61-6E69-4436-A0CC-B002B3FC3833}">
      <dgm:prSet/>
      <dgm:spPr/>
      <dgm:t>
        <a:bodyPr/>
        <a:lstStyle/>
        <a:p>
          <a:endParaRPr lang="en-US"/>
        </a:p>
      </dgm:t>
    </dgm:pt>
    <dgm:pt modelId="{7CEBD366-7878-487A-9C46-4779BE77A00F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E986432A-69D7-41FC-8EF8-6CAF1B6837DD}" type="parTrans" cxnId="{9DDD4B96-EC9D-4ECF-9DC8-F02830A9A297}">
      <dgm:prSet/>
      <dgm:spPr/>
      <dgm:t>
        <a:bodyPr/>
        <a:lstStyle/>
        <a:p>
          <a:endParaRPr lang="en-US"/>
        </a:p>
      </dgm:t>
    </dgm:pt>
    <dgm:pt modelId="{B1F9D779-D6D9-4038-99A5-E27AA2CF059B}" type="sibTrans" cxnId="{9DDD4B96-EC9D-4ECF-9DC8-F02830A9A297}">
      <dgm:prSet/>
      <dgm:spPr/>
      <dgm:t>
        <a:bodyPr/>
        <a:lstStyle/>
        <a:p>
          <a:endParaRPr lang="en-US"/>
        </a:p>
      </dgm:t>
    </dgm:pt>
    <dgm:pt modelId="{41203514-3FE3-498D-8B22-A3D5039E2D5F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7542980-7B1C-4246-BAA6-549C73588873}" type="parTrans" cxnId="{2D424725-174C-49D1-BC2C-FA04D2F80166}">
      <dgm:prSet/>
      <dgm:spPr/>
      <dgm:t>
        <a:bodyPr/>
        <a:lstStyle/>
        <a:p>
          <a:endParaRPr lang="en-US"/>
        </a:p>
      </dgm:t>
    </dgm:pt>
    <dgm:pt modelId="{C045D496-AED5-4312-9E72-DEB8A253A7BE}" type="sibTrans" cxnId="{2D424725-174C-49D1-BC2C-FA04D2F80166}">
      <dgm:prSet/>
      <dgm:spPr/>
      <dgm:t>
        <a:bodyPr/>
        <a:lstStyle/>
        <a:p>
          <a:endParaRPr lang="en-US"/>
        </a:p>
      </dgm:t>
    </dgm:pt>
    <dgm:pt modelId="{ED520A91-238A-4A9B-A1C8-4056C6AE938A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AF9F8C7-CE82-4E48-9D55-1F826B7F76A7}" type="parTrans" cxnId="{8BB53DE9-EADE-451A-8E48-8ADECD63BAD9}">
      <dgm:prSet/>
      <dgm:spPr/>
      <dgm:t>
        <a:bodyPr/>
        <a:lstStyle/>
        <a:p>
          <a:endParaRPr lang="en-US"/>
        </a:p>
      </dgm:t>
    </dgm:pt>
    <dgm:pt modelId="{B6FA912D-5F30-4BA9-8BC7-37414670C573}" type="sibTrans" cxnId="{8BB53DE9-EADE-451A-8E48-8ADECD63BAD9}">
      <dgm:prSet/>
      <dgm:spPr/>
      <dgm:t>
        <a:bodyPr/>
        <a:lstStyle/>
        <a:p>
          <a:endParaRPr lang="en-US"/>
        </a:p>
      </dgm:t>
    </dgm:pt>
    <dgm:pt modelId="{B01A0A63-3E4F-456B-89ED-BFD6F8FEE708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E1374858-C3F9-43F0-8960-695121F70D3C}" type="parTrans" cxnId="{F006FAD7-2BDC-4AA0-A8C5-9DFB21431958}">
      <dgm:prSet/>
      <dgm:spPr/>
      <dgm:t>
        <a:bodyPr/>
        <a:lstStyle/>
        <a:p>
          <a:endParaRPr lang="en-US"/>
        </a:p>
      </dgm:t>
    </dgm:pt>
    <dgm:pt modelId="{864D920B-45CF-4264-85B9-26BCD201A24F}" type="sibTrans" cxnId="{F006FAD7-2BDC-4AA0-A8C5-9DFB21431958}">
      <dgm:prSet/>
      <dgm:spPr/>
      <dgm:t>
        <a:bodyPr/>
        <a:lstStyle/>
        <a:p>
          <a:endParaRPr lang="en-US"/>
        </a:p>
      </dgm:t>
    </dgm:pt>
    <dgm:pt modelId="{B3223C1C-2AC0-4931-86C3-C9ECFE88EC42}">
      <dgm:prSet phldrT="[Text]"/>
      <dgm:spPr/>
      <dgm:t>
        <a:bodyPr/>
        <a:lstStyle/>
        <a:p>
          <a:r>
            <a:rPr lang="en-US" dirty="0" smtClean="0"/>
            <a:t>^</a:t>
          </a:r>
          <a:endParaRPr lang="en-US" dirty="0"/>
        </a:p>
      </dgm:t>
    </dgm:pt>
    <dgm:pt modelId="{D5A33C5D-2851-4C60-B65D-BBF356CEFEB9}" type="parTrans" cxnId="{A5E8C2B8-2182-4FAE-B1C9-CAAD65E88189}">
      <dgm:prSet/>
      <dgm:spPr/>
      <dgm:t>
        <a:bodyPr/>
        <a:lstStyle/>
        <a:p>
          <a:endParaRPr lang="en-US"/>
        </a:p>
      </dgm:t>
    </dgm:pt>
    <dgm:pt modelId="{48E6596F-E60C-498A-9A37-94457DC6F514}" type="sibTrans" cxnId="{A5E8C2B8-2182-4FAE-B1C9-CAAD65E88189}">
      <dgm:prSet/>
      <dgm:spPr/>
      <dgm:t>
        <a:bodyPr/>
        <a:lstStyle/>
        <a:p>
          <a:endParaRPr lang="en-US"/>
        </a:p>
      </dgm:t>
    </dgm:pt>
    <dgm:pt modelId="{142F5AF4-6881-4BD3-923E-074255AC8DF6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DA682208-47B0-4660-A060-DAC78E990DF8}" type="parTrans" cxnId="{1D30D333-DAF5-430A-825D-32B0C02114B6}">
      <dgm:prSet/>
      <dgm:spPr/>
      <dgm:t>
        <a:bodyPr/>
        <a:lstStyle/>
        <a:p>
          <a:endParaRPr lang="en-US"/>
        </a:p>
      </dgm:t>
    </dgm:pt>
    <dgm:pt modelId="{41B3CC7D-06AD-449E-A212-0E1434C4663E}" type="sibTrans" cxnId="{1D30D333-DAF5-430A-825D-32B0C02114B6}">
      <dgm:prSet/>
      <dgm:spPr/>
      <dgm:t>
        <a:bodyPr/>
        <a:lstStyle/>
        <a:p>
          <a:endParaRPr lang="en-US"/>
        </a:p>
      </dgm:t>
    </dgm:pt>
    <dgm:pt modelId="{052DB442-53F1-41EF-B262-C2EA3A47E78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94DC0B04-45C0-4B10-8ABC-26B52D1DBC90}" type="parTrans" cxnId="{5B8C9F97-0F74-4873-BE5E-68BB8D1B491B}">
      <dgm:prSet/>
      <dgm:spPr/>
      <dgm:t>
        <a:bodyPr/>
        <a:lstStyle/>
        <a:p>
          <a:endParaRPr lang="en-US"/>
        </a:p>
      </dgm:t>
    </dgm:pt>
    <dgm:pt modelId="{81A04206-4B9C-4DD6-9582-9521186B7723}" type="sibTrans" cxnId="{5B8C9F97-0F74-4873-BE5E-68BB8D1B491B}">
      <dgm:prSet/>
      <dgm:spPr/>
      <dgm:t>
        <a:bodyPr/>
        <a:lstStyle/>
        <a:p>
          <a:endParaRPr lang="en-US"/>
        </a:p>
      </dgm:t>
    </dgm:pt>
    <dgm:pt modelId="{FE5ED893-D92E-4718-ABB7-69CB4AF9EF0E}">
      <dgm:prSet phldrT="[Text]"/>
      <dgm:spPr/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7A7DC72D-5065-45F4-89A5-10E43F8C32FC}" type="parTrans" cxnId="{068FEFAD-77E7-4D41-A2ED-3FBECEAD791B}">
      <dgm:prSet/>
      <dgm:spPr/>
      <dgm:t>
        <a:bodyPr/>
        <a:lstStyle/>
        <a:p>
          <a:endParaRPr lang="en-US"/>
        </a:p>
      </dgm:t>
    </dgm:pt>
    <dgm:pt modelId="{A312222B-74CE-4246-B093-004BD455BCCB}" type="sibTrans" cxnId="{068FEFAD-77E7-4D41-A2ED-3FBECEAD791B}">
      <dgm:prSet/>
      <dgm:spPr/>
      <dgm:t>
        <a:bodyPr/>
        <a:lstStyle/>
        <a:p>
          <a:endParaRPr lang="en-US"/>
        </a:p>
      </dgm:t>
    </dgm:pt>
    <dgm:pt modelId="{1BFFD225-E2F9-4BAF-89ED-58F2925D9784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36933278-7D5B-4AAC-B67F-7719079B6F8C}" type="parTrans" cxnId="{551BB580-BE46-48C8-8157-240755938A46}">
      <dgm:prSet/>
      <dgm:spPr/>
      <dgm:t>
        <a:bodyPr/>
        <a:lstStyle/>
        <a:p>
          <a:endParaRPr lang="en-US"/>
        </a:p>
      </dgm:t>
    </dgm:pt>
    <dgm:pt modelId="{3EC6B7A4-3D12-4332-AFBF-85C73A004DC0}" type="sibTrans" cxnId="{551BB580-BE46-48C8-8157-240755938A46}">
      <dgm:prSet/>
      <dgm:spPr/>
      <dgm:t>
        <a:bodyPr/>
        <a:lstStyle/>
        <a:p>
          <a:endParaRPr lang="en-US"/>
        </a:p>
      </dgm:t>
    </dgm:pt>
    <dgm:pt modelId="{FD1A266A-74D6-4288-AC93-5364C1CA65DD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7D29A751-C075-4D2F-816B-E9CBDC230CCF}" type="parTrans" cxnId="{0027B304-1B46-42F8-BE4D-42713954BB70}">
      <dgm:prSet/>
      <dgm:spPr/>
      <dgm:t>
        <a:bodyPr/>
        <a:lstStyle/>
        <a:p>
          <a:endParaRPr lang="en-US"/>
        </a:p>
      </dgm:t>
    </dgm:pt>
    <dgm:pt modelId="{BA053263-98D7-4221-9656-0B645E8DC4A8}" type="sibTrans" cxnId="{0027B304-1B46-42F8-BE4D-42713954BB70}">
      <dgm:prSet/>
      <dgm:spPr/>
      <dgm:t>
        <a:bodyPr/>
        <a:lstStyle/>
        <a:p>
          <a:endParaRPr lang="en-US"/>
        </a:p>
      </dgm:t>
    </dgm:pt>
    <dgm:pt modelId="{7412C124-C0B9-4F24-A7F9-98C25E0C84FE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B3C400-98B6-4501-AD1D-04ABC7FE088B}" type="parTrans" cxnId="{258FEC0C-BFE7-489B-B77E-1D92889DE365}">
      <dgm:prSet/>
      <dgm:spPr/>
      <dgm:t>
        <a:bodyPr/>
        <a:lstStyle/>
        <a:p>
          <a:endParaRPr lang="en-US"/>
        </a:p>
      </dgm:t>
    </dgm:pt>
    <dgm:pt modelId="{7AD1A482-75F6-4EDD-B7BE-1E1506D7A61C}" type="sibTrans" cxnId="{258FEC0C-BFE7-489B-B77E-1D92889DE365}">
      <dgm:prSet/>
      <dgm:spPr/>
      <dgm:t>
        <a:bodyPr/>
        <a:lstStyle/>
        <a:p>
          <a:endParaRPr lang="en-US"/>
        </a:p>
      </dgm:t>
    </dgm:pt>
    <dgm:pt modelId="{39C32667-56A5-4689-BC17-77FA2F8B94D5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2EF6B0CF-283C-476E-9FEC-8BD82F01D66F}" type="parTrans" cxnId="{4B0026D1-744A-4D4B-96B0-0CFD7F7C3C13}">
      <dgm:prSet/>
      <dgm:spPr/>
      <dgm:t>
        <a:bodyPr/>
        <a:lstStyle/>
        <a:p>
          <a:endParaRPr lang="en-US"/>
        </a:p>
      </dgm:t>
    </dgm:pt>
    <dgm:pt modelId="{59BBDF59-B818-483B-972C-F5A81441E750}" type="sibTrans" cxnId="{4B0026D1-744A-4D4B-96B0-0CFD7F7C3C13}">
      <dgm:prSet/>
      <dgm:spPr/>
      <dgm:t>
        <a:bodyPr/>
        <a:lstStyle/>
        <a:p>
          <a:endParaRPr lang="en-US"/>
        </a:p>
      </dgm:t>
    </dgm:pt>
    <dgm:pt modelId="{3A686789-E1F0-4C00-97E7-81AF6CA52A6D}">
      <dgm:prSet phldrT="[Text]"/>
      <dgm:spPr/>
      <dgm:t>
        <a:bodyPr/>
        <a:lstStyle/>
        <a:p>
          <a:r>
            <a:rPr lang="en-US" dirty="0" smtClean="0"/>
            <a:t>(</a:t>
          </a:r>
          <a:endParaRPr lang="en-US" dirty="0"/>
        </a:p>
      </dgm:t>
    </dgm:pt>
    <dgm:pt modelId="{8E1C6A2A-F130-45BE-BB49-5F92B4D46E24}" type="parTrans" cxnId="{4A3FA1B7-44A5-47F5-A1F6-5C1DFDA403CA}">
      <dgm:prSet/>
      <dgm:spPr/>
      <dgm:t>
        <a:bodyPr/>
        <a:lstStyle/>
        <a:p>
          <a:endParaRPr lang="en-US"/>
        </a:p>
      </dgm:t>
    </dgm:pt>
    <dgm:pt modelId="{DA76DC71-BBBD-4B1E-B259-5B8B7FAC3EE6}" type="sibTrans" cxnId="{4A3FA1B7-44A5-47F5-A1F6-5C1DFDA403CA}">
      <dgm:prSet/>
      <dgm:spPr/>
      <dgm:t>
        <a:bodyPr/>
        <a:lstStyle/>
        <a:p>
          <a:endParaRPr lang="en-US"/>
        </a:p>
      </dgm:t>
    </dgm:pt>
    <dgm:pt modelId="{D9F0F391-82A4-44B5-B9B1-C6CF08E879A9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17284B52-B7A6-4A19-A537-D8CBC5ABFFA5}" type="parTrans" cxnId="{4D9D8B13-8BB3-4746-8601-AE6FE2B492FC}">
      <dgm:prSet/>
      <dgm:spPr/>
      <dgm:t>
        <a:bodyPr/>
        <a:lstStyle/>
        <a:p>
          <a:endParaRPr lang="en-US"/>
        </a:p>
      </dgm:t>
    </dgm:pt>
    <dgm:pt modelId="{630D41A2-A8B6-45C2-8B01-904543D84DBF}" type="sibTrans" cxnId="{4D9D8B13-8BB3-4746-8601-AE6FE2B492FC}">
      <dgm:prSet/>
      <dgm:spPr/>
      <dgm:t>
        <a:bodyPr/>
        <a:lstStyle/>
        <a:p>
          <a:endParaRPr lang="en-US"/>
        </a:p>
      </dgm:t>
    </dgm:pt>
    <dgm:pt modelId="{B68AFBCD-B58F-458C-AD11-7CF3D9DA0337}">
      <dgm:prSet phldrT="[Text]"/>
      <dgm:spPr/>
      <dgm:t>
        <a:bodyPr/>
        <a:lstStyle/>
        <a:p>
          <a:r>
            <a:rPr lang="en-US" dirty="0" smtClean="0"/>
            <a:t>)</a:t>
          </a:r>
          <a:endParaRPr lang="en-US" dirty="0"/>
        </a:p>
      </dgm:t>
    </dgm:pt>
    <dgm:pt modelId="{A35CE3C3-39E6-417C-86D0-5617D369DCBF}" type="parTrans" cxnId="{2630A83B-0136-4AF4-99CD-A2B73DBA15C9}">
      <dgm:prSet/>
      <dgm:spPr/>
      <dgm:t>
        <a:bodyPr/>
        <a:lstStyle/>
        <a:p>
          <a:endParaRPr lang="en-US"/>
        </a:p>
      </dgm:t>
    </dgm:pt>
    <dgm:pt modelId="{9C4424C5-1CA0-4012-97C6-F54EAFE8B457}" type="sibTrans" cxnId="{2630A83B-0136-4AF4-99CD-A2B73DBA15C9}">
      <dgm:prSet/>
      <dgm:spPr/>
      <dgm:t>
        <a:bodyPr/>
        <a:lstStyle/>
        <a:p>
          <a:endParaRPr lang="en-US"/>
        </a:p>
      </dgm:t>
    </dgm:pt>
    <dgm:pt modelId="{6A3573F6-5C33-465D-9875-5FA477EE87BE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8D4F99F-BE36-405E-AF7D-935C28B0BDB8}" type="parTrans" cxnId="{FEE3831A-4F46-40A8-9745-5D0C725227A2}">
      <dgm:prSet/>
      <dgm:spPr/>
      <dgm:t>
        <a:bodyPr/>
        <a:lstStyle/>
        <a:p>
          <a:endParaRPr lang="en-US"/>
        </a:p>
      </dgm:t>
    </dgm:pt>
    <dgm:pt modelId="{A0398135-6E93-4F1E-A964-D54336B83072}" type="sibTrans" cxnId="{FEE3831A-4F46-40A8-9745-5D0C725227A2}">
      <dgm:prSet/>
      <dgm:spPr/>
      <dgm:t>
        <a:bodyPr/>
        <a:lstStyle/>
        <a:p>
          <a:endParaRPr lang="en-US"/>
        </a:p>
      </dgm:t>
    </dgm:pt>
    <dgm:pt modelId="{FB79C8A3-04CA-4721-8133-90C8E674A91A}">
      <dgm:prSet phldrT="[Text]"/>
      <dgm:spPr/>
      <dgm:t>
        <a:bodyPr/>
        <a:lstStyle/>
        <a:p>
          <a:r>
            <a:rPr lang="en-US" dirty="0" smtClean="0"/>
            <a:t>else</a:t>
          </a:r>
          <a:endParaRPr lang="en-US" dirty="0"/>
        </a:p>
      </dgm:t>
    </dgm:pt>
    <dgm:pt modelId="{878061D7-5C36-4956-A825-365417577067}" type="parTrans" cxnId="{0FE0A202-587A-40E9-839F-8DA3B49B7425}">
      <dgm:prSet/>
      <dgm:spPr/>
      <dgm:t>
        <a:bodyPr/>
        <a:lstStyle/>
        <a:p>
          <a:endParaRPr lang="en-US"/>
        </a:p>
      </dgm:t>
    </dgm:pt>
    <dgm:pt modelId="{38936590-E685-4347-9ACA-F07F27C66398}" type="sibTrans" cxnId="{0FE0A202-587A-40E9-839F-8DA3B49B7425}">
      <dgm:prSet/>
      <dgm:spPr/>
      <dgm:t>
        <a:bodyPr/>
        <a:lstStyle/>
        <a:p>
          <a:endParaRPr lang="en-US"/>
        </a:p>
      </dgm:t>
    </dgm:pt>
    <dgm:pt modelId="{8933CBAC-B1EB-4126-8267-257EEA9A0AA9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FFDB9C2C-761C-4511-809D-FD5C31350B35}" type="parTrans" cxnId="{BC31FCA1-0232-4ABA-97BB-7850F3FEA893}">
      <dgm:prSet/>
      <dgm:spPr/>
      <dgm:t>
        <a:bodyPr/>
        <a:lstStyle/>
        <a:p>
          <a:endParaRPr lang="en-US"/>
        </a:p>
      </dgm:t>
    </dgm:pt>
    <dgm:pt modelId="{6B7801DA-F5BC-45C7-9862-6194DFA9C296}" type="sibTrans" cxnId="{BC31FCA1-0232-4ABA-97BB-7850F3FEA893}">
      <dgm:prSet/>
      <dgm:spPr/>
      <dgm:t>
        <a:bodyPr/>
        <a:lstStyle/>
        <a:p>
          <a:endParaRPr lang="en-US"/>
        </a:p>
      </dgm:t>
    </dgm:pt>
    <dgm:pt modelId="{7CEC5B42-783E-440D-9CB6-62E5556B47B2}">
      <dgm:prSet phldrT="[Text]"/>
      <dgm:spPr/>
      <dgm:t>
        <a:bodyPr/>
        <a:lstStyle/>
        <a:p>
          <a:r>
            <a:rPr lang="en-US" dirty="0" smtClean="0"/>
            <a:t>&lt;&lt;</a:t>
          </a:r>
          <a:endParaRPr lang="en-US" dirty="0"/>
        </a:p>
      </dgm:t>
    </dgm:pt>
    <dgm:pt modelId="{B15373B3-4E40-47C4-A1F6-324CFB4E4CEE}" type="parTrans" cxnId="{F094BB73-BC77-45B4-A344-95C8A31E859A}">
      <dgm:prSet/>
      <dgm:spPr/>
      <dgm:t>
        <a:bodyPr/>
        <a:lstStyle/>
        <a:p>
          <a:endParaRPr lang="en-US"/>
        </a:p>
      </dgm:t>
    </dgm:pt>
    <dgm:pt modelId="{E698D8B2-2333-4729-A297-345D55F1450E}" type="sibTrans" cxnId="{F094BB73-BC77-45B4-A344-95C8A31E859A}">
      <dgm:prSet/>
      <dgm:spPr/>
      <dgm:t>
        <a:bodyPr/>
        <a:lstStyle/>
        <a:p>
          <a:endParaRPr lang="en-US"/>
        </a:p>
      </dgm:t>
    </dgm:pt>
    <dgm:pt modelId="{F99DCAE6-D9E3-4A59-9FD2-E2A55FDDBE3D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4CAE4CFA-EDE2-4AA1-9F32-D099DAFDCEAF}" type="parTrans" cxnId="{384AABF5-6E37-4880-AFBA-6109F6DAF53E}">
      <dgm:prSet/>
      <dgm:spPr/>
      <dgm:t>
        <a:bodyPr/>
        <a:lstStyle/>
        <a:p>
          <a:endParaRPr lang="en-US"/>
        </a:p>
      </dgm:t>
    </dgm:pt>
    <dgm:pt modelId="{B4C6DC13-5071-405E-A65A-AA7F500CDFCB}" type="sibTrans" cxnId="{384AABF5-6E37-4880-AFBA-6109F6DAF53E}">
      <dgm:prSet/>
      <dgm:spPr/>
      <dgm:t>
        <a:bodyPr/>
        <a:lstStyle/>
        <a:p>
          <a:endParaRPr lang="en-US"/>
        </a:p>
      </dgm:t>
    </dgm:pt>
    <dgm:pt modelId="{33B32A12-5891-4E25-95B0-A55E1320C07C}" type="pres">
      <dgm:prSet presAssocID="{6572EAF4-A277-43CB-A924-27BF2687BD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6AAE56-55DB-4B3B-B608-162329FD8ACD}" type="pres">
      <dgm:prSet presAssocID="{21928299-F115-4A9B-9582-708197EF2B4D}" presName="hierRoot1" presStyleCnt="0"/>
      <dgm:spPr/>
    </dgm:pt>
    <dgm:pt modelId="{13452373-7D50-4C40-8D29-0A4C55DDE114}" type="pres">
      <dgm:prSet presAssocID="{21928299-F115-4A9B-9582-708197EF2B4D}" presName="composite" presStyleCnt="0"/>
      <dgm:spPr/>
    </dgm:pt>
    <dgm:pt modelId="{F28E5BCB-C7F4-4D18-86B3-FF4FEEAC1031}" type="pres">
      <dgm:prSet presAssocID="{21928299-F115-4A9B-9582-708197EF2B4D}" presName="background" presStyleLbl="node0" presStyleIdx="0" presStyleCnt="1"/>
      <dgm:spPr/>
    </dgm:pt>
    <dgm:pt modelId="{1275D853-6D22-4313-AAA9-52E55570ECD9}" type="pres">
      <dgm:prSet presAssocID="{21928299-F115-4A9B-9582-708197EF2B4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A7965-F9C0-40DD-A7C7-83448C1544AA}" type="pres">
      <dgm:prSet presAssocID="{21928299-F115-4A9B-9582-708197EF2B4D}" presName="hierChild2" presStyleCnt="0"/>
      <dgm:spPr/>
    </dgm:pt>
    <dgm:pt modelId="{01EA0537-AAD5-47C8-8817-F0437BAA4616}" type="pres">
      <dgm:prSet presAssocID="{02C99B46-1EE6-4CB3-BDA9-A5AB71C4A66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4EBFA4E-4E34-40EB-A9CA-4B88123DEC45}" type="pres">
      <dgm:prSet presAssocID="{F13F8CB5-04E6-4824-BA42-6D33AFEA96F7}" presName="hierRoot2" presStyleCnt="0"/>
      <dgm:spPr/>
    </dgm:pt>
    <dgm:pt modelId="{E2B1BE02-9D1C-4B30-AEED-3433C599C4CB}" type="pres">
      <dgm:prSet presAssocID="{F13F8CB5-04E6-4824-BA42-6D33AFEA96F7}" presName="composite2" presStyleCnt="0"/>
      <dgm:spPr/>
    </dgm:pt>
    <dgm:pt modelId="{6759BB9D-1CF3-4C9E-A122-5F4C3A9AD2B8}" type="pres">
      <dgm:prSet presAssocID="{F13F8CB5-04E6-4824-BA42-6D33AFEA96F7}" presName="background2" presStyleLbl="node2" presStyleIdx="0" presStyleCnt="2"/>
      <dgm:spPr/>
    </dgm:pt>
    <dgm:pt modelId="{900143E4-7FB9-4F17-BF95-3F909086BD97}" type="pres">
      <dgm:prSet presAssocID="{F13F8CB5-04E6-4824-BA42-6D33AFEA96F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41ADFD-C351-42DA-9577-6E4D48EFEC08}" type="pres">
      <dgm:prSet presAssocID="{F13F8CB5-04E6-4824-BA42-6D33AFEA96F7}" presName="hierChild3" presStyleCnt="0"/>
      <dgm:spPr/>
    </dgm:pt>
    <dgm:pt modelId="{1C89C2F2-D8E2-48EC-9DA2-A46E144F52F8}" type="pres">
      <dgm:prSet presAssocID="{BBA2466D-A5CC-40BB-93F4-4CDD53DAC33B}" presName="Name17" presStyleLbl="parChTrans1D3" presStyleIdx="0" presStyleCnt="5"/>
      <dgm:spPr/>
      <dgm:t>
        <a:bodyPr/>
        <a:lstStyle/>
        <a:p>
          <a:endParaRPr lang="en-US"/>
        </a:p>
      </dgm:t>
    </dgm:pt>
    <dgm:pt modelId="{4AB962ED-4550-4C92-86E1-F94902B7A4BC}" type="pres">
      <dgm:prSet presAssocID="{3D6E7FFC-55E0-45F2-A157-D6A95DA39DD7}" presName="hierRoot3" presStyleCnt="0"/>
      <dgm:spPr/>
    </dgm:pt>
    <dgm:pt modelId="{3799ED06-AC52-4D2C-892E-31E285B45412}" type="pres">
      <dgm:prSet presAssocID="{3D6E7FFC-55E0-45F2-A157-D6A95DA39DD7}" presName="composite3" presStyleCnt="0"/>
      <dgm:spPr/>
    </dgm:pt>
    <dgm:pt modelId="{9F3CB50B-E438-48C1-B7FF-8B4707E69AA4}" type="pres">
      <dgm:prSet presAssocID="{3D6E7FFC-55E0-45F2-A157-D6A95DA39DD7}" presName="background3" presStyleLbl="node3" presStyleIdx="0" presStyleCnt="5"/>
      <dgm:spPr/>
    </dgm:pt>
    <dgm:pt modelId="{B8CD498E-4A4D-4239-A0CE-977BBF014317}" type="pres">
      <dgm:prSet presAssocID="{3D6E7FFC-55E0-45F2-A157-D6A95DA39DD7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3079F-7D2D-4ECA-852A-BAA0A71F629B}" type="pres">
      <dgm:prSet presAssocID="{3D6E7FFC-55E0-45F2-A157-D6A95DA39DD7}" presName="hierChild4" presStyleCnt="0"/>
      <dgm:spPr/>
    </dgm:pt>
    <dgm:pt modelId="{E802BD99-87EE-4043-9E5C-17728AE8DE0E}" type="pres">
      <dgm:prSet presAssocID="{E986432A-69D7-41FC-8EF8-6CAF1B6837DD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1033AEE1-2E17-49DB-8A4E-171A4C698E60}" type="pres">
      <dgm:prSet presAssocID="{7CEBD366-7878-487A-9C46-4779BE77A00F}" presName="hierRoot4" presStyleCnt="0"/>
      <dgm:spPr/>
    </dgm:pt>
    <dgm:pt modelId="{AF1EBD9A-BE09-4CAF-985A-8690F702AF62}" type="pres">
      <dgm:prSet presAssocID="{7CEBD366-7878-487A-9C46-4779BE77A00F}" presName="composite4" presStyleCnt="0"/>
      <dgm:spPr/>
    </dgm:pt>
    <dgm:pt modelId="{757684EF-EDA3-4FE5-8516-23AFC5E357EA}" type="pres">
      <dgm:prSet presAssocID="{7CEBD366-7878-487A-9C46-4779BE77A00F}" presName="background4" presStyleLbl="node4" presStyleIdx="0" presStyleCnt="18"/>
      <dgm:spPr/>
    </dgm:pt>
    <dgm:pt modelId="{EDDBF3C6-B776-4A4F-9F23-A2D58AA27647}" type="pres">
      <dgm:prSet presAssocID="{7CEBD366-7878-487A-9C46-4779BE77A00F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93BE5-E19E-4D74-A99B-58073F42D1D2}" type="pres">
      <dgm:prSet presAssocID="{7CEBD366-7878-487A-9C46-4779BE77A00F}" presName="hierChild5" presStyleCnt="0"/>
      <dgm:spPr/>
    </dgm:pt>
    <dgm:pt modelId="{8923BED1-B303-4B3D-9A6B-703473DE74BA}" type="pres">
      <dgm:prSet presAssocID="{3AF9F8C7-CE82-4E48-9D55-1F826B7F76A7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5BC9C578-6A7F-4E84-A9F8-FBF161367723}" type="pres">
      <dgm:prSet presAssocID="{ED520A91-238A-4A9B-A1C8-4056C6AE938A}" presName="hierRoot4" presStyleCnt="0"/>
      <dgm:spPr/>
    </dgm:pt>
    <dgm:pt modelId="{37732BBC-E646-48D0-9A18-E4E0AC950438}" type="pres">
      <dgm:prSet presAssocID="{ED520A91-238A-4A9B-A1C8-4056C6AE938A}" presName="composite4" presStyleCnt="0"/>
      <dgm:spPr/>
    </dgm:pt>
    <dgm:pt modelId="{E089E4E6-1587-4C75-9F04-9431225D6D00}" type="pres">
      <dgm:prSet presAssocID="{ED520A91-238A-4A9B-A1C8-4056C6AE938A}" presName="background4" presStyleLbl="node4" presStyleIdx="1" presStyleCnt="18"/>
      <dgm:spPr/>
    </dgm:pt>
    <dgm:pt modelId="{A8D3C9E1-3625-430C-82F6-2573B91B7B03}" type="pres">
      <dgm:prSet presAssocID="{ED520A91-238A-4A9B-A1C8-4056C6AE938A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60004F-ED94-4501-AAA1-DD0446CA06C7}" type="pres">
      <dgm:prSet presAssocID="{ED520A91-238A-4A9B-A1C8-4056C6AE938A}" presName="hierChild5" presStyleCnt="0"/>
      <dgm:spPr/>
    </dgm:pt>
    <dgm:pt modelId="{7F32DEAF-F9FB-4D82-BBBA-8F3895020CDB}" type="pres">
      <dgm:prSet presAssocID="{D5A33C5D-2851-4C60-B65D-BBF356CEFEB9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608A8B84-D10A-4A53-8DFB-60ADC742E236}" type="pres">
      <dgm:prSet presAssocID="{B3223C1C-2AC0-4931-86C3-C9ECFE88EC42}" presName="hierRoot4" presStyleCnt="0"/>
      <dgm:spPr/>
    </dgm:pt>
    <dgm:pt modelId="{C075BBDA-5643-496F-9A32-DCBB31A1E4C7}" type="pres">
      <dgm:prSet presAssocID="{B3223C1C-2AC0-4931-86C3-C9ECFE88EC42}" presName="composite4" presStyleCnt="0"/>
      <dgm:spPr/>
    </dgm:pt>
    <dgm:pt modelId="{79CD63A1-92F4-40B0-B1CB-F21A4C3BAF78}" type="pres">
      <dgm:prSet presAssocID="{B3223C1C-2AC0-4931-86C3-C9ECFE88EC42}" presName="background4" presStyleLbl="node4" presStyleIdx="2" presStyleCnt="18"/>
      <dgm:spPr/>
    </dgm:pt>
    <dgm:pt modelId="{0DD51DF4-70F0-4F0C-9A32-F32ED85C3CC4}" type="pres">
      <dgm:prSet presAssocID="{B3223C1C-2AC0-4931-86C3-C9ECFE88EC42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32837-D0B4-43D7-A60C-87F12BDEFB40}" type="pres">
      <dgm:prSet presAssocID="{B3223C1C-2AC0-4931-86C3-C9ECFE88EC42}" presName="hierChild5" presStyleCnt="0"/>
      <dgm:spPr/>
    </dgm:pt>
    <dgm:pt modelId="{E119E3AA-18D4-4C93-AB12-E1F581F7A408}" type="pres">
      <dgm:prSet presAssocID="{E1374858-C3F9-43F0-8960-695121F70D3C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58A3E5F3-6AEA-40C8-AFD1-F2F7A0120A07}" type="pres">
      <dgm:prSet presAssocID="{B01A0A63-3E4F-456B-89ED-BFD6F8FEE708}" presName="hierRoot4" presStyleCnt="0"/>
      <dgm:spPr/>
    </dgm:pt>
    <dgm:pt modelId="{D25D0B08-0CAA-4ACB-A0A6-83C71971EED3}" type="pres">
      <dgm:prSet presAssocID="{B01A0A63-3E4F-456B-89ED-BFD6F8FEE708}" presName="composite4" presStyleCnt="0"/>
      <dgm:spPr/>
    </dgm:pt>
    <dgm:pt modelId="{FE1D7DF8-221B-49DF-A1E4-EA3794546EAA}" type="pres">
      <dgm:prSet presAssocID="{B01A0A63-3E4F-456B-89ED-BFD6F8FEE708}" presName="background4" presStyleLbl="node4" presStyleIdx="3" presStyleCnt="18"/>
      <dgm:spPr/>
    </dgm:pt>
    <dgm:pt modelId="{C72B1C06-F56F-4236-BEF0-633E74E5E764}" type="pres">
      <dgm:prSet presAssocID="{B01A0A63-3E4F-456B-89ED-BFD6F8FEE708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E894E-2AAE-46B1-BE1D-2AE119147690}" type="pres">
      <dgm:prSet presAssocID="{B01A0A63-3E4F-456B-89ED-BFD6F8FEE708}" presName="hierChild5" presStyleCnt="0"/>
      <dgm:spPr/>
    </dgm:pt>
    <dgm:pt modelId="{F4942E76-B9CC-4F39-ACF1-2A8FCECAEA90}" type="pres">
      <dgm:prSet presAssocID="{DA682208-47B0-4660-A060-DAC78E990DF8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BEABC4AE-8760-4F32-A860-B1E608040032}" type="pres">
      <dgm:prSet presAssocID="{142F5AF4-6881-4BD3-923E-074255AC8DF6}" presName="hierRoot4" presStyleCnt="0"/>
      <dgm:spPr/>
    </dgm:pt>
    <dgm:pt modelId="{CB5011F1-C4E9-46D2-958E-2FC824A334E2}" type="pres">
      <dgm:prSet presAssocID="{142F5AF4-6881-4BD3-923E-074255AC8DF6}" presName="composite4" presStyleCnt="0"/>
      <dgm:spPr/>
    </dgm:pt>
    <dgm:pt modelId="{63705F20-A9D4-4220-837F-35C27DB67F56}" type="pres">
      <dgm:prSet presAssocID="{142F5AF4-6881-4BD3-923E-074255AC8DF6}" presName="background4" presStyleLbl="node4" presStyleIdx="4" presStyleCnt="18"/>
      <dgm:spPr/>
    </dgm:pt>
    <dgm:pt modelId="{DEDD0B98-3764-4C16-89D0-AAAE8CD207F9}" type="pres">
      <dgm:prSet presAssocID="{142F5AF4-6881-4BD3-923E-074255AC8DF6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3C5220-A007-465F-BCA1-80F5F74D4D2B}" type="pres">
      <dgm:prSet presAssocID="{142F5AF4-6881-4BD3-923E-074255AC8DF6}" presName="hierChild5" presStyleCnt="0"/>
      <dgm:spPr/>
    </dgm:pt>
    <dgm:pt modelId="{BFCFD37C-8F2B-4EBE-AB8C-E4104BEAA3B7}" type="pres">
      <dgm:prSet presAssocID="{94DC0B04-45C0-4B10-8ABC-26B52D1DBC90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E65EA21B-E694-4F25-BBBB-DB9D9970D15F}" type="pres">
      <dgm:prSet presAssocID="{052DB442-53F1-41EF-B262-C2EA3A47E78D}" presName="hierRoot4" presStyleCnt="0"/>
      <dgm:spPr/>
    </dgm:pt>
    <dgm:pt modelId="{CFD14198-7DF6-4647-BCF0-DA68522594F1}" type="pres">
      <dgm:prSet presAssocID="{052DB442-53F1-41EF-B262-C2EA3A47E78D}" presName="composite4" presStyleCnt="0"/>
      <dgm:spPr/>
    </dgm:pt>
    <dgm:pt modelId="{6F7B8995-1CAF-4549-BC06-06EBF94C2E66}" type="pres">
      <dgm:prSet presAssocID="{052DB442-53F1-41EF-B262-C2EA3A47E78D}" presName="background4" presStyleLbl="node4" presStyleIdx="5" presStyleCnt="18"/>
      <dgm:spPr/>
    </dgm:pt>
    <dgm:pt modelId="{0E5A3CCA-1811-4155-B368-AC21E147BF84}" type="pres">
      <dgm:prSet presAssocID="{052DB442-53F1-41EF-B262-C2EA3A47E78D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4069-2E3B-4863-9DD7-8B35F3A33655}" type="pres">
      <dgm:prSet presAssocID="{052DB442-53F1-41EF-B262-C2EA3A47E78D}" presName="hierChild5" presStyleCnt="0"/>
      <dgm:spPr/>
    </dgm:pt>
    <dgm:pt modelId="{77156BC3-6802-4C3E-A89C-F4F082772E1F}" type="pres">
      <dgm:prSet presAssocID="{7A7DC72D-5065-45F4-89A5-10E43F8C32FC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A3354E23-C5FC-4F7D-81BA-158B0F09B640}" type="pres">
      <dgm:prSet presAssocID="{FE5ED893-D92E-4718-ABB7-69CB4AF9EF0E}" presName="hierRoot4" presStyleCnt="0"/>
      <dgm:spPr/>
    </dgm:pt>
    <dgm:pt modelId="{C92D01CF-454F-47A4-999D-CB0E89BFFE98}" type="pres">
      <dgm:prSet presAssocID="{FE5ED893-D92E-4718-ABB7-69CB4AF9EF0E}" presName="composite4" presStyleCnt="0"/>
      <dgm:spPr/>
    </dgm:pt>
    <dgm:pt modelId="{6ABC1E55-8F18-4485-B65C-D78CA73B5EB7}" type="pres">
      <dgm:prSet presAssocID="{FE5ED893-D92E-4718-ABB7-69CB4AF9EF0E}" presName="background4" presStyleLbl="node4" presStyleIdx="6" presStyleCnt="18"/>
      <dgm:spPr/>
    </dgm:pt>
    <dgm:pt modelId="{73C92AA6-671A-4B15-8234-FB8F3CEE4164}" type="pres">
      <dgm:prSet presAssocID="{FE5ED893-D92E-4718-ABB7-69CB4AF9EF0E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A1505F-3FF8-449D-8D63-DA7D71046F10}" type="pres">
      <dgm:prSet presAssocID="{FE5ED893-D92E-4718-ABB7-69CB4AF9EF0E}" presName="hierChild5" presStyleCnt="0"/>
      <dgm:spPr/>
    </dgm:pt>
    <dgm:pt modelId="{15AD23EA-A819-4E57-9BC7-B3923925C515}" type="pres">
      <dgm:prSet presAssocID="{B7542980-7B1C-4246-BAA6-549C73588873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748ECB6F-9C96-490C-8800-351782AF86E0}" type="pres">
      <dgm:prSet presAssocID="{41203514-3FE3-498D-8B22-A3D5039E2D5F}" presName="hierRoot4" presStyleCnt="0"/>
      <dgm:spPr/>
    </dgm:pt>
    <dgm:pt modelId="{5E76299A-9921-4504-9CA2-5C7AE6B9BDCE}" type="pres">
      <dgm:prSet presAssocID="{41203514-3FE3-498D-8B22-A3D5039E2D5F}" presName="composite4" presStyleCnt="0"/>
      <dgm:spPr/>
    </dgm:pt>
    <dgm:pt modelId="{15FD0162-961A-45A1-A14E-1BC992007FC6}" type="pres">
      <dgm:prSet presAssocID="{41203514-3FE3-498D-8B22-A3D5039E2D5F}" presName="background4" presStyleLbl="node4" presStyleIdx="7" presStyleCnt="18"/>
      <dgm:spPr/>
    </dgm:pt>
    <dgm:pt modelId="{615384D1-E7BD-40E3-808F-F772DC8B172D}" type="pres">
      <dgm:prSet presAssocID="{41203514-3FE3-498D-8B22-A3D5039E2D5F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501BB0-7A4F-4A29-95D0-488C264609FB}" type="pres">
      <dgm:prSet presAssocID="{41203514-3FE3-498D-8B22-A3D5039E2D5F}" presName="hierChild5" presStyleCnt="0"/>
      <dgm:spPr/>
    </dgm:pt>
    <dgm:pt modelId="{0E9677C2-D93C-43C3-9DC4-4328221F2F0A}" type="pres">
      <dgm:prSet presAssocID="{36933278-7D5B-4AAC-B67F-7719079B6F8C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DA88D37E-D365-4383-9913-F3211202F967}" type="pres">
      <dgm:prSet presAssocID="{1BFFD225-E2F9-4BAF-89ED-58F2925D9784}" presName="hierRoot4" presStyleCnt="0"/>
      <dgm:spPr/>
    </dgm:pt>
    <dgm:pt modelId="{2D78DBC8-A71D-48AA-8925-BBF1CEC11A5F}" type="pres">
      <dgm:prSet presAssocID="{1BFFD225-E2F9-4BAF-89ED-58F2925D9784}" presName="composite4" presStyleCnt="0"/>
      <dgm:spPr/>
    </dgm:pt>
    <dgm:pt modelId="{476360A1-5335-4C21-BD25-417DDDA59BC5}" type="pres">
      <dgm:prSet presAssocID="{1BFFD225-E2F9-4BAF-89ED-58F2925D9784}" presName="background4" presStyleLbl="node4" presStyleIdx="8" presStyleCnt="18"/>
      <dgm:spPr/>
    </dgm:pt>
    <dgm:pt modelId="{D7C8EAC1-4A08-4C23-9D52-8D0B97B18C2E}" type="pres">
      <dgm:prSet presAssocID="{1BFFD225-E2F9-4BAF-89ED-58F2925D9784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40533-3C34-45F4-9710-8D6EEA843D57}" type="pres">
      <dgm:prSet presAssocID="{1BFFD225-E2F9-4BAF-89ED-58F2925D9784}" presName="hierChild5" presStyleCnt="0"/>
      <dgm:spPr/>
    </dgm:pt>
    <dgm:pt modelId="{D02186A8-AC51-444F-9D53-943C49E82BD0}" type="pres">
      <dgm:prSet presAssocID="{7D29A751-C075-4D2F-816B-E9CBDC230CCF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C5D250C9-C024-4835-87D4-B928BA605356}" type="pres">
      <dgm:prSet presAssocID="{FD1A266A-74D6-4288-AC93-5364C1CA65DD}" presName="hierRoot4" presStyleCnt="0"/>
      <dgm:spPr/>
    </dgm:pt>
    <dgm:pt modelId="{CA03F0A6-E0B1-4AAD-87D1-0A4D349CE8EA}" type="pres">
      <dgm:prSet presAssocID="{FD1A266A-74D6-4288-AC93-5364C1CA65DD}" presName="composite4" presStyleCnt="0"/>
      <dgm:spPr/>
    </dgm:pt>
    <dgm:pt modelId="{5B37C613-E8DD-4E26-8952-F6FDE34A76C6}" type="pres">
      <dgm:prSet presAssocID="{FD1A266A-74D6-4288-AC93-5364C1CA65DD}" presName="background4" presStyleLbl="node4" presStyleIdx="9" presStyleCnt="18"/>
      <dgm:spPr/>
    </dgm:pt>
    <dgm:pt modelId="{979DDD9B-8417-4228-A85E-154E09693542}" type="pres">
      <dgm:prSet presAssocID="{FD1A266A-74D6-4288-AC93-5364C1CA65DD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E6C10A-02D5-49A3-BBC3-836FD8076974}" type="pres">
      <dgm:prSet presAssocID="{FD1A266A-74D6-4288-AC93-5364C1CA65DD}" presName="hierChild5" presStyleCnt="0"/>
      <dgm:spPr/>
    </dgm:pt>
    <dgm:pt modelId="{E21FFE1D-C022-48A6-B8BE-A18722538E4A}" type="pres">
      <dgm:prSet presAssocID="{BCB3C400-98B6-4501-AD1D-04ABC7FE088B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CA600FA3-3431-4563-865F-019A61ABF4C6}" type="pres">
      <dgm:prSet presAssocID="{7412C124-C0B9-4F24-A7F9-98C25E0C84FE}" presName="hierRoot4" presStyleCnt="0"/>
      <dgm:spPr/>
    </dgm:pt>
    <dgm:pt modelId="{232F99C2-932C-4CA0-B26F-BCBF91721E50}" type="pres">
      <dgm:prSet presAssocID="{7412C124-C0B9-4F24-A7F9-98C25E0C84FE}" presName="composite4" presStyleCnt="0"/>
      <dgm:spPr/>
    </dgm:pt>
    <dgm:pt modelId="{5B4EF612-4D24-42D3-B305-AF5BF0240C86}" type="pres">
      <dgm:prSet presAssocID="{7412C124-C0B9-4F24-A7F9-98C25E0C84FE}" presName="background4" presStyleLbl="node4" presStyleIdx="10" presStyleCnt="18"/>
      <dgm:spPr/>
    </dgm:pt>
    <dgm:pt modelId="{19BEA851-6821-489A-BC9E-0116FD764373}" type="pres">
      <dgm:prSet presAssocID="{7412C124-C0B9-4F24-A7F9-98C25E0C84FE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8E0368-5131-4F15-BB38-2749AFF53481}" type="pres">
      <dgm:prSet presAssocID="{7412C124-C0B9-4F24-A7F9-98C25E0C84FE}" presName="hierChild5" presStyleCnt="0"/>
      <dgm:spPr/>
    </dgm:pt>
    <dgm:pt modelId="{F12129E7-DC9D-4DC8-A320-ECB747CE1F5D}" type="pres">
      <dgm:prSet presAssocID="{2141685C-9D03-4082-8CB8-91FEC8EC9D4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0099777-03EC-49B7-99D5-1F72CDA028B7}" type="pres">
      <dgm:prSet presAssocID="{9524EC65-275A-4380-9F0B-2D89E503AF34}" presName="hierRoot3" presStyleCnt="0"/>
      <dgm:spPr/>
    </dgm:pt>
    <dgm:pt modelId="{0E532CFC-143E-4C49-9A1B-AE040D828930}" type="pres">
      <dgm:prSet presAssocID="{9524EC65-275A-4380-9F0B-2D89E503AF34}" presName="composite3" presStyleCnt="0"/>
      <dgm:spPr/>
    </dgm:pt>
    <dgm:pt modelId="{AD61B611-7D14-4F88-B5FF-FA16700D04CA}" type="pres">
      <dgm:prSet presAssocID="{9524EC65-275A-4380-9F0B-2D89E503AF34}" presName="background3" presStyleLbl="node3" presStyleIdx="1" presStyleCnt="5"/>
      <dgm:spPr/>
    </dgm:pt>
    <dgm:pt modelId="{E16B0ADD-FC29-4EAE-AAF9-987A2D27D238}" type="pres">
      <dgm:prSet presAssocID="{9524EC65-275A-4380-9F0B-2D89E503AF3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75DAE-550C-4AE7-8B12-368E3919571B}" type="pres">
      <dgm:prSet presAssocID="{9524EC65-275A-4380-9F0B-2D89E503AF34}" presName="hierChild4" presStyleCnt="0"/>
      <dgm:spPr/>
    </dgm:pt>
    <dgm:pt modelId="{EB56E64A-8FE7-4F20-AC99-FD4C324E1005}" type="pres">
      <dgm:prSet presAssocID="{2EF6B0CF-283C-476E-9FEC-8BD82F01D66F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11D23A5A-3FE6-47A1-A82A-8677423A32A5}" type="pres">
      <dgm:prSet presAssocID="{39C32667-56A5-4689-BC17-77FA2F8B94D5}" presName="hierRoot4" presStyleCnt="0"/>
      <dgm:spPr/>
    </dgm:pt>
    <dgm:pt modelId="{8E996A5C-2A68-4BF6-AB46-EE3BD158F47F}" type="pres">
      <dgm:prSet presAssocID="{39C32667-56A5-4689-BC17-77FA2F8B94D5}" presName="composite4" presStyleCnt="0"/>
      <dgm:spPr/>
    </dgm:pt>
    <dgm:pt modelId="{E67C33C0-D3E6-4B8C-B9EB-74C9B10C63BE}" type="pres">
      <dgm:prSet presAssocID="{39C32667-56A5-4689-BC17-77FA2F8B94D5}" presName="background4" presStyleLbl="node4" presStyleIdx="11" presStyleCnt="18"/>
      <dgm:spPr/>
    </dgm:pt>
    <dgm:pt modelId="{B71D3F7C-F9A7-4E3A-B1AB-B6060E49FA8E}" type="pres">
      <dgm:prSet presAssocID="{39C32667-56A5-4689-BC17-77FA2F8B94D5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B08EE-1756-4B17-B145-37C7BF762498}" type="pres">
      <dgm:prSet presAssocID="{39C32667-56A5-4689-BC17-77FA2F8B94D5}" presName="hierChild5" presStyleCnt="0"/>
      <dgm:spPr/>
    </dgm:pt>
    <dgm:pt modelId="{D4C47FB5-6117-4F77-8B44-EB30955362C6}" type="pres">
      <dgm:prSet presAssocID="{8E1C6A2A-F130-45BE-BB49-5F92B4D46E24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959F900B-2600-43E1-8C35-F694EF906FE3}" type="pres">
      <dgm:prSet presAssocID="{3A686789-E1F0-4C00-97E7-81AF6CA52A6D}" presName="hierRoot4" presStyleCnt="0"/>
      <dgm:spPr/>
    </dgm:pt>
    <dgm:pt modelId="{3299673E-5613-4542-8361-853C6FC9EAC4}" type="pres">
      <dgm:prSet presAssocID="{3A686789-E1F0-4C00-97E7-81AF6CA52A6D}" presName="composite4" presStyleCnt="0"/>
      <dgm:spPr/>
    </dgm:pt>
    <dgm:pt modelId="{22C0C314-DC3B-48C5-9C8F-AE499EB79F76}" type="pres">
      <dgm:prSet presAssocID="{3A686789-E1F0-4C00-97E7-81AF6CA52A6D}" presName="background4" presStyleLbl="node4" presStyleIdx="12" presStyleCnt="18"/>
      <dgm:spPr/>
    </dgm:pt>
    <dgm:pt modelId="{E0FFA042-7BC9-43CE-B8C8-1F59A0CFFB11}" type="pres">
      <dgm:prSet presAssocID="{3A686789-E1F0-4C00-97E7-81AF6CA52A6D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94175-878E-452F-96B5-438ED762516F}" type="pres">
      <dgm:prSet presAssocID="{3A686789-E1F0-4C00-97E7-81AF6CA52A6D}" presName="hierChild5" presStyleCnt="0"/>
      <dgm:spPr/>
    </dgm:pt>
    <dgm:pt modelId="{1810AFAA-80B7-404A-A3EE-091C24F70C93}" type="pres">
      <dgm:prSet presAssocID="{17284B52-B7A6-4A19-A537-D8CBC5ABFFA5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7E15F08D-AF99-48F4-82F9-8437FB92C68D}" type="pres">
      <dgm:prSet presAssocID="{D9F0F391-82A4-44B5-B9B1-C6CF08E879A9}" presName="hierRoot4" presStyleCnt="0"/>
      <dgm:spPr/>
    </dgm:pt>
    <dgm:pt modelId="{5764FD0B-B528-44AA-AECF-5D547D4FCE9F}" type="pres">
      <dgm:prSet presAssocID="{D9F0F391-82A4-44B5-B9B1-C6CF08E879A9}" presName="composite4" presStyleCnt="0"/>
      <dgm:spPr/>
    </dgm:pt>
    <dgm:pt modelId="{22346020-5C83-4125-B9AC-3C655D7EA9AB}" type="pres">
      <dgm:prSet presAssocID="{D9F0F391-82A4-44B5-B9B1-C6CF08E879A9}" presName="background4" presStyleLbl="node4" presStyleIdx="13" presStyleCnt="18"/>
      <dgm:spPr/>
    </dgm:pt>
    <dgm:pt modelId="{64426216-4C51-42D1-9604-8824CB7B1094}" type="pres">
      <dgm:prSet presAssocID="{D9F0F391-82A4-44B5-B9B1-C6CF08E879A9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6B093-C7D6-4E93-AE7A-83507D2F49F9}" type="pres">
      <dgm:prSet presAssocID="{D9F0F391-82A4-44B5-B9B1-C6CF08E879A9}" presName="hierChild5" presStyleCnt="0"/>
      <dgm:spPr/>
    </dgm:pt>
    <dgm:pt modelId="{3BE89461-4A03-401E-A458-E714A67A88B9}" type="pres">
      <dgm:prSet presAssocID="{A35CE3C3-39E6-417C-86D0-5617D369DCBF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2287CBE3-C6FB-410A-9FD7-ADF90B390726}" type="pres">
      <dgm:prSet presAssocID="{B68AFBCD-B58F-458C-AD11-7CF3D9DA0337}" presName="hierRoot4" presStyleCnt="0"/>
      <dgm:spPr/>
    </dgm:pt>
    <dgm:pt modelId="{15F2B732-D04A-441D-84B9-DE82BDF22026}" type="pres">
      <dgm:prSet presAssocID="{B68AFBCD-B58F-458C-AD11-7CF3D9DA0337}" presName="composite4" presStyleCnt="0"/>
      <dgm:spPr/>
    </dgm:pt>
    <dgm:pt modelId="{00096D30-9B6E-4D97-8D7B-2F0D6685991E}" type="pres">
      <dgm:prSet presAssocID="{B68AFBCD-B58F-458C-AD11-7CF3D9DA0337}" presName="background4" presStyleLbl="node4" presStyleIdx="14" presStyleCnt="18"/>
      <dgm:spPr/>
    </dgm:pt>
    <dgm:pt modelId="{18067608-610D-4B55-8C7A-5C6C5E95CBD4}" type="pres">
      <dgm:prSet presAssocID="{B68AFBCD-B58F-458C-AD11-7CF3D9DA0337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864F8-5CBA-4A77-91FC-E5243EDACE7C}" type="pres">
      <dgm:prSet presAssocID="{B68AFBCD-B58F-458C-AD11-7CF3D9DA0337}" presName="hierChild5" presStyleCnt="0"/>
      <dgm:spPr/>
    </dgm:pt>
    <dgm:pt modelId="{26FD8478-3701-447E-ACE5-C8E42BE147AF}" type="pres">
      <dgm:prSet presAssocID="{B8D4F99F-BE36-405E-AF7D-935C28B0BDB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F20AAC12-6E63-45C7-9DEF-0C7CA8F62E18}" type="pres">
      <dgm:prSet presAssocID="{6A3573F6-5C33-465D-9875-5FA477EE87BE}" presName="hierRoot4" presStyleCnt="0"/>
      <dgm:spPr/>
    </dgm:pt>
    <dgm:pt modelId="{EB41738B-0FB5-43BA-A006-8CBB74056B71}" type="pres">
      <dgm:prSet presAssocID="{6A3573F6-5C33-465D-9875-5FA477EE87BE}" presName="composite4" presStyleCnt="0"/>
      <dgm:spPr/>
    </dgm:pt>
    <dgm:pt modelId="{6229EBBD-104F-4258-AEA7-8F07CE12EA11}" type="pres">
      <dgm:prSet presAssocID="{6A3573F6-5C33-465D-9875-5FA477EE87BE}" presName="background4" presStyleLbl="node4" presStyleIdx="15" presStyleCnt="18"/>
      <dgm:spPr/>
    </dgm:pt>
    <dgm:pt modelId="{C0DD23F1-B855-460F-A558-D2290D5B6714}" type="pres">
      <dgm:prSet presAssocID="{6A3573F6-5C33-465D-9875-5FA477EE87BE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43D18-2BE7-477F-998E-579362513DF4}" type="pres">
      <dgm:prSet presAssocID="{6A3573F6-5C33-465D-9875-5FA477EE87BE}" presName="hierChild5" presStyleCnt="0"/>
      <dgm:spPr/>
    </dgm:pt>
    <dgm:pt modelId="{23E74A63-9D1C-4A69-9473-F56CD2CA0070}" type="pres">
      <dgm:prSet presAssocID="{878061D7-5C36-4956-A825-365417577067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C10DE542-B13A-43A9-BAB9-F56C4A2A1309}" type="pres">
      <dgm:prSet presAssocID="{FB79C8A3-04CA-4721-8133-90C8E674A91A}" presName="hierRoot4" presStyleCnt="0"/>
      <dgm:spPr/>
    </dgm:pt>
    <dgm:pt modelId="{FCDA9A30-4572-4BF1-BF5D-14B384C4A7EB}" type="pres">
      <dgm:prSet presAssocID="{FB79C8A3-04CA-4721-8133-90C8E674A91A}" presName="composite4" presStyleCnt="0"/>
      <dgm:spPr/>
    </dgm:pt>
    <dgm:pt modelId="{AC6D7A06-B7EF-402D-87DA-5E24F9BF1889}" type="pres">
      <dgm:prSet presAssocID="{FB79C8A3-04CA-4721-8133-90C8E674A91A}" presName="background4" presStyleLbl="node4" presStyleIdx="16" presStyleCnt="18"/>
      <dgm:spPr/>
    </dgm:pt>
    <dgm:pt modelId="{AB017B1C-EDFC-4EB2-818D-F67AF4981900}" type="pres">
      <dgm:prSet presAssocID="{FB79C8A3-04CA-4721-8133-90C8E674A91A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EEEE0B-0234-44FD-8773-00D0CD8D27DA}" type="pres">
      <dgm:prSet presAssocID="{FB79C8A3-04CA-4721-8133-90C8E674A91A}" presName="hierChild5" presStyleCnt="0"/>
      <dgm:spPr/>
    </dgm:pt>
    <dgm:pt modelId="{97994F2D-0F04-4AE9-A675-118D7BE5B875}" type="pres">
      <dgm:prSet presAssocID="{FFDB9C2C-761C-4511-809D-FD5C31350B35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1F206FF7-CE6C-4995-B538-24D8CF8E5D8D}" type="pres">
      <dgm:prSet presAssocID="{8933CBAC-B1EB-4126-8267-257EEA9A0AA9}" presName="hierRoot4" presStyleCnt="0"/>
      <dgm:spPr/>
    </dgm:pt>
    <dgm:pt modelId="{32AF7AA2-6C36-4C76-85ED-6805BE5FD788}" type="pres">
      <dgm:prSet presAssocID="{8933CBAC-B1EB-4126-8267-257EEA9A0AA9}" presName="composite4" presStyleCnt="0"/>
      <dgm:spPr/>
    </dgm:pt>
    <dgm:pt modelId="{0CADE014-9E76-4548-9B68-0D6D8BFB36D1}" type="pres">
      <dgm:prSet presAssocID="{8933CBAC-B1EB-4126-8267-257EEA9A0AA9}" presName="background4" presStyleLbl="node4" presStyleIdx="17" presStyleCnt="18"/>
      <dgm:spPr/>
    </dgm:pt>
    <dgm:pt modelId="{4A9E5258-A5DE-4770-A23F-4307A7045F97}" type="pres">
      <dgm:prSet presAssocID="{8933CBAC-B1EB-4126-8267-257EEA9A0AA9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1552-467F-4801-A0CB-A7599280C4BC}" type="pres">
      <dgm:prSet presAssocID="{8933CBAC-B1EB-4126-8267-257EEA9A0AA9}" presName="hierChild5" presStyleCnt="0"/>
      <dgm:spPr/>
    </dgm:pt>
    <dgm:pt modelId="{ECE776F7-AFF8-4F77-87AB-6BD52FF0101A}" type="pres">
      <dgm:prSet presAssocID="{0CCBF60D-6A50-4436-B72E-1139C8883B6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02C62E-B997-4971-BCCD-A1D281C70514}" type="pres">
      <dgm:prSet presAssocID="{AF1464E4-D4D8-4FEF-AB65-CC69E3BC6654}" presName="hierRoot2" presStyleCnt="0"/>
      <dgm:spPr/>
    </dgm:pt>
    <dgm:pt modelId="{BEF307A6-F09C-45BE-A58A-7A109262B649}" type="pres">
      <dgm:prSet presAssocID="{AF1464E4-D4D8-4FEF-AB65-CC69E3BC6654}" presName="composite2" presStyleCnt="0"/>
      <dgm:spPr/>
    </dgm:pt>
    <dgm:pt modelId="{BC4A23AE-A726-4907-BEB0-442C6003A846}" type="pres">
      <dgm:prSet presAssocID="{AF1464E4-D4D8-4FEF-AB65-CC69E3BC6654}" presName="background2" presStyleLbl="node2" presStyleIdx="1" presStyleCnt="2"/>
      <dgm:spPr/>
    </dgm:pt>
    <dgm:pt modelId="{B89E683B-0BDF-427E-9682-596DBFBA8B27}" type="pres">
      <dgm:prSet presAssocID="{AF1464E4-D4D8-4FEF-AB65-CC69E3BC66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A858-8D0E-4D8C-A092-B2063039D858}" type="pres">
      <dgm:prSet presAssocID="{AF1464E4-D4D8-4FEF-AB65-CC69E3BC6654}" presName="hierChild3" presStyleCnt="0"/>
      <dgm:spPr/>
    </dgm:pt>
    <dgm:pt modelId="{B67C4F16-BFC6-48D1-9E97-7ED1A9D6E931}" type="pres">
      <dgm:prSet presAssocID="{52C1617E-2DC3-4844-8741-B266A5BB695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2E0E938-F5B8-4F89-A6F8-6126FAC90DC5}" type="pres">
      <dgm:prSet presAssocID="{647F76E9-D836-4ACF-8308-D4D798AC7963}" presName="hierRoot3" presStyleCnt="0"/>
      <dgm:spPr/>
    </dgm:pt>
    <dgm:pt modelId="{616EF857-A273-4B31-8FA8-3DC42180A5F4}" type="pres">
      <dgm:prSet presAssocID="{647F76E9-D836-4ACF-8308-D4D798AC7963}" presName="composite3" presStyleCnt="0"/>
      <dgm:spPr/>
    </dgm:pt>
    <dgm:pt modelId="{CF8C8D40-6EF6-4ABB-B056-BBFB340E7BD2}" type="pres">
      <dgm:prSet presAssocID="{647F76E9-D836-4ACF-8308-D4D798AC7963}" presName="background3" presStyleLbl="node3" presStyleIdx="2" presStyleCnt="5"/>
      <dgm:spPr/>
    </dgm:pt>
    <dgm:pt modelId="{D7512B79-E39A-4DE4-80E8-DA16AFF1DF10}" type="pres">
      <dgm:prSet presAssocID="{647F76E9-D836-4ACF-8308-D4D798AC796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76728-217D-407E-A2D2-F289090EA827}" type="pres">
      <dgm:prSet presAssocID="{647F76E9-D836-4ACF-8308-D4D798AC7963}" presName="hierChild4" presStyleCnt="0"/>
      <dgm:spPr/>
    </dgm:pt>
    <dgm:pt modelId="{2AFB982E-C620-450A-8EEB-EACB29CD33A3}" type="pres">
      <dgm:prSet presAssocID="{B15373B3-4E40-47C4-A1F6-324CFB4E4CE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DDF1248-063E-4777-8265-D8A2DAAA8FA4}" type="pres">
      <dgm:prSet presAssocID="{7CEC5B42-783E-440D-9CB6-62E5556B47B2}" presName="hierRoot3" presStyleCnt="0"/>
      <dgm:spPr/>
    </dgm:pt>
    <dgm:pt modelId="{B0A6419D-9066-44AA-913F-BDC9FFC3986E}" type="pres">
      <dgm:prSet presAssocID="{7CEC5B42-783E-440D-9CB6-62E5556B47B2}" presName="composite3" presStyleCnt="0"/>
      <dgm:spPr/>
    </dgm:pt>
    <dgm:pt modelId="{3EABB547-C902-412F-8D4C-E644BF0C0F95}" type="pres">
      <dgm:prSet presAssocID="{7CEC5B42-783E-440D-9CB6-62E5556B47B2}" presName="background3" presStyleLbl="node3" presStyleIdx="3" presStyleCnt="5"/>
      <dgm:spPr/>
    </dgm:pt>
    <dgm:pt modelId="{27E17296-E70C-4FC7-B729-9ADEE47BA026}" type="pres">
      <dgm:prSet presAssocID="{7CEC5B42-783E-440D-9CB6-62E5556B47B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3274C-7EA6-4201-911D-26C2E0765307}" type="pres">
      <dgm:prSet presAssocID="{7CEC5B42-783E-440D-9CB6-62E5556B47B2}" presName="hierChild4" presStyleCnt="0"/>
      <dgm:spPr/>
    </dgm:pt>
    <dgm:pt modelId="{44F78E55-E306-4B9B-9A91-81C656969A72}" type="pres">
      <dgm:prSet presAssocID="{4CAE4CFA-EDE2-4AA1-9F32-D099DAFDCEA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03EFF8E-E7D0-4F37-A5B5-BD750EEF492F}" type="pres">
      <dgm:prSet presAssocID="{F99DCAE6-D9E3-4A59-9FD2-E2A55FDDBE3D}" presName="hierRoot3" presStyleCnt="0"/>
      <dgm:spPr/>
    </dgm:pt>
    <dgm:pt modelId="{3FF63053-B9C4-4139-AE58-B7050D80AC56}" type="pres">
      <dgm:prSet presAssocID="{F99DCAE6-D9E3-4A59-9FD2-E2A55FDDBE3D}" presName="composite3" presStyleCnt="0"/>
      <dgm:spPr/>
    </dgm:pt>
    <dgm:pt modelId="{F71FB72E-B80A-45B3-95F3-DF571013F68D}" type="pres">
      <dgm:prSet presAssocID="{F99DCAE6-D9E3-4A59-9FD2-E2A55FDDBE3D}" presName="background3" presStyleLbl="node3" presStyleIdx="4" presStyleCnt="5"/>
      <dgm:spPr/>
    </dgm:pt>
    <dgm:pt modelId="{5E8C6AAE-0453-4A31-B020-7A1ABEE2CB48}" type="pres">
      <dgm:prSet presAssocID="{F99DCAE6-D9E3-4A59-9FD2-E2A55FDDBE3D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4EEFC-1589-4825-BCAA-2346A0065519}" type="pres">
      <dgm:prSet presAssocID="{F99DCAE6-D9E3-4A59-9FD2-E2A55FDDBE3D}" presName="hierChild4" presStyleCnt="0"/>
      <dgm:spPr/>
    </dgm:pt>
  </dgm:ptLst>
  <dgm:cxnLst>
    <dgm:cxn modelId="{FF2C8E4F-587F-4A44-89AC-4C0F69416685}" type="presOf" srcId="{142F5AF4-6881-4BD3-923E-074255AC8DF6}" destId="{DEDD0B98-3764-4C16-89D0-AAAE8CD207F9}" srcOrd="0" destOrd="0" presId="urn:microsoft.com/office/officeart/2005/8/layout/hierarchy1"/>
    <dgm:cxn modelId="{EDFD50D3-C7E0-40D9-B3B6-C725D3BDC878}" srcId="{F13F8CB5-04E6-4824-BA42-6D33AFEA96F7}" destId="{9524EC65-275A-4380-9F0B-2D89E503AF34}" srcOrd="1" destOrd="0" parTransId="{2141685C-9D03-4082-8CB8-91FEC8EC9D49}" sibTransId="{4128F2A5-EDEC-497A-AC82-3E5F5397AA31}"/>
    <dgm:cxn modelId="{34DA31F6-2C3D-42F7-ADA8-148C59F314A4}" srcId="{21928299-F115-4A9B-9582-708197EF2B4D}" destId="{AF1464E4-D4D8-4FEF-AB65-CC69E3BC6654}" srcOrd="1" destOrd="0" parTransId="{0CCBF60D-6A50-4436-B72E-1139C8883B66}" sibTransId="{7D18DE08-5B5D-4A80-9946-F8FBEDB29950}"/>
    <dgm:cxn modelId="{4A3FA1B7-44A5-47F5-A1F6-5C1DFDA403CA}" srcId="{9524EC65-275A-4380-9F0B-2D89E503AF34}" destId="{3A686789-E1F0-4C00-97E7-81AF6CA52A6D}" srcOrd="1" destOrd="0" parTransId="{8E1C6A2A-F130-45BE-BB49-5F92B4D46E24}" sibTransId="{DA76DC71-BBBD-4B1E-B259-5B8B7FAC3EE6}"/>
    <dgm:cxn modelId="{F094BB73-BC77-45B4-A344-95C8A31E859A}" srcId="{AF1464E4-D4D8-4FEF-AB65-CC69E3BC6654}" destId="{7CEC5B42-783E-440D-9CB6-62E5556B47B2}" srcOrd="1" destOrd="0" parTransId="{B15373B3-4E40-47C4-A1F6-324CFB4E4CEE}" sibTransId="{E698D8B2-2333-4729-A297-345D55F1450E}"/>
    <dgm:cxn modelId="{258FEC0C-BFE7-489B-B77E-1D92889DE365}" srcId="{41203514-3FE3-498D-8B22-A3D5039E2D5F}" destId="{7412C124-C0B9-4F24-A7F9-98C25E0C84FE}" srcOrd="2" destOrd="0" parTransId="{BCB3C400-98B6-4501-AD1D-04ABC7FE088B}" sibTransId="{7AD1A482-75F6-4EDD-B7BE-1E1506D7A61C}"/>
    <dgm:cxn modelId="{59671BFC-8779-47B4-92C2-EEBFD9315E78}" type="presOf" srcId="{2141685C-9D03-4082-8CB8-91FEC8EC9D49}" destId="{F12129E7-DC9D-4DC8-A320-ECB747CE1F5D}" srcOrd="0" destOrd="0" presId="urn:microsoft.com/office/officeart/2005/8/layout/hierarchy1"/>
    <dgm:cxn modelId="{90B6349C-A921-4DEB-A6CC-F3ED94386303}" type="presOf" srcId="{B68AFBCD-B58F-458C-AD11-7CF3D9DA0337}" destId="{18067608-610D-4B55-8C7A-5C6C5E95CBD4}" srcOrd="0" destOrd="0" presId="urn:microsoft.com/office/officeart/2005/8/layout/hierarchy1"/>
    <dgm:cxn modelId="{FBB55D3E-1E58-4E5C-8A35-BF819936E7C5}" type="presOf" srcId="{6572EAF4-A277-43CB-A924-27BF2687BDD5}" destId="{33B32A12-5891-4E25-95B0-A55E1320C07C}" srcOrd="0" destOrd="0" presId="urn:microsoft.com/office/officeart/2005/8/layout/hierarchy1"/>
    <dgm:cxn modelId="{47394C24-460B-4F29-91C1-7772573F83E1}" type="presOf" srcId="{BCB3C400-98B6-4501-AD1D-04ABC7FE088B}" destId="{E21FFE1D-C022-48A6-B8BE-A18722538E4A}" srcOrd="0" destOrd="0" presId="urn:microsoft.com/office/officeart/2005/8/layout/hierarchy1"/>
    <dgm:cxn modelId="{5B8C9F97-0F74-4873-BE5E-68BB8D1B491B}" srcId="{B01A0A63-3E4F-456B-89ED-BFD6F8FEE708}" destId="{052DB442-53F1-41EF-B262-C2EA3A47E78D}" srcOrd="1" destOrd="0" parTransId="{94DC0B04-45C0-4B10-8ABC-26B52D1DBC90}" sibTransId="{81A04206-4B9C-4DD6-9582-9521186B7723}"/>
    <dgm:cxn modelId="{FEE3831A-4F46-40A8-9745-5D0C725227A2}" srcId="{9524EC65-275A-4380-9F0B-2D89E503AF34}" destId="{6A3573F6-5C33-465D-9875-5FA477EE87BE}" srcOrd="4" destOrd="0" parTransId="{B8D4F99F-BE36-405E-AF7D-935C28B0BDB8}" sibTransId="{A0398135-6E93-4F1E-A964-D54336B83072}"/>
    <dgm:cxn modelId="{22620848-2F8B-4550-AB6D-0627B7A400DD}" type="presOf" srcId="{21928299-F115-4A9B-9582-708197EF2B4D}" destId="{1275D853-6D22-4313-AAA9-52E55570ECD9}" srcOrd="0" destOrd="0" presId="urn:microsoft.com/office/officeart/2005/8/layout/hierarchy1"/>
    <dgm:cxn modelId="{6D6AD189-2504-4C26-B046-13160B01808D}" type="presOf" srcId="{D5A33C5D-2851-4C60-B65D-BBF356CEFEB9}" destId="{7F32DEAF-F9FB-4D82-BBBA-8F3895020CDB}" srcOrd="0" destOrd="0" presId="urn:microsoft.com/office/officeart/2005/8/layout/hierarchy1"/>
    <dgm:cxn modelId="{1D30D333-DAF5-430A-825D-32B0C02114B6}" srcId="{B01A0A63-3E4F-456B-89ED-BFD6F8FEE708}" destId="{142F5AF4-6881-4BD3-923E-074255AC8DF6}" srcOrd="0" destOrd="0" parTransId="{DA682208-47B0-4660-A060-DAC78E990DF8}" sibTransId="{41B3CC7D-06AD-449E-A212-0E1434C4663E}"/>
    <dgm:cxn modelId="{126FBDF6-17ED-4D28-A41E-D4253279C85F}" type="presOf" srcId="{8933CBAC-B1EB-4126-8267-257EEA9A0AA9}" destId="{4A9E5258-A5DE-4770-A23F-4307A7045F97}" srcOrd="0" destOrd="0" presId="urn:microsoft.com/office/officeart/2005/8/layout/hierarchy1"/>
    <dgm:cxn modelId="{C2412385-A04A-4B53-9437-41F1C9F262FD}" type="presOf" srcId="{7CEC5B42-783E-440D-9CB6-62E5556B47B2}" destId="{27E17296-E70C-4FC7-B729-9ADEE47BA026}" srcOrd="0" destOrd="0" presId="urn:microsoft.com/office/officeart/2005/8/layout/hierarchy1"/>
    <dgm:cxn modelId="{138A3A79-AED3-4B49-8186-9BBD947E0D85}" type="presOf" srcId="{BBA2466D-A5CC-40BB-93F4-4CDD53DAC33B}" destId="{1C89C2F2-D8E2-48EC-9DA2-A46E144F52F8}" srcOrd="0" destOrd="0" presId="urn:microsoft.com/office/officeart/2005/8/layout/hierarchy1"/>
    <dgm:cxn modelId="{BC31FCA1-0232-4ABA-97BB-7850F3FEA893}" srcId="{9524EC65-275A-4380-9F0B-2D89E503AF34}" destId="{8933CBAC-B1EB-4126-8267-257EEA9A0AA9}" srcOrd="6" destOrd="0" parTransId="{FFDB9C2C-761C-4511-809D-FD5C31350B35}" sibTransId="{6B7801DA-F5BC-45C7-9862-6194DFA9C296}"/>
    <dgm:cxn modelId="{9A0042F1-1056-4316-8173-31C995604688}" type="presOf" srcId="{6A3573F6-5C33-465D-9875-5FA477EE87BE}" destId="{C0DD23F1-B855-460F-A558-D2290D5B6714}" srcOrd="0" destOrd="0" presId="urn:microsoft.com/office/officeart/2005/8/layout/hierarchy1"/>
    <dgm:cxn modelId="{C38C8A4C-F688-4154-9EA5-BFD4ABF41BCD}" type="presOf" srcId="{FE5ED893-D92E-4718-ABB7-69CB4AF9EF0E}" destId="{73C92AA6-671A-4B15-8234-FB8F3CEE4164}" srcOrd="0" destOrd="0" presId="urn:microsoft.com/office/officeart/2005/8/layout/hierarchy1"/>
    <dgm:cxn modelId="{B5BA8B8F-8238-4A3D-9E41-29E193CB916E}" type="presOf" srcId="{F13F8CB5-04E6-4824-BA42-6D33AFEA96F7}" destId="{900143E4-7FB9-4F17-BF95-3F909086BD97}" srcOrd="0" destOrd="0" presId="urn:microsoft.com/office/officeart/2005/8/layout/hierarchy1"/>
    <dgm:cxn modelId="{A5FE36FF-B351-4152-9C67-D5AD334C4D93}" type="presOf" srcId="{A35CE3C3-39E6-417C-86D0-5617D369DCBF}" destId="{3BE89461-4A03-401E-A458-E714A67A88B9}" srcOrd="0" destOrd="0" presId="urn:microsoft.com/office/officeart/2005/8/layout/hierarchy1"/>
    <dgm:cxn modelId="{6D55AB3B-42BA-470B-861E-6934C3A0B4C6}" type="presOf" srcId="{2EF6B0CF-283C-476E-9FEC-8BD82F01D66F}" destId="{EB56E64A-8FE7-4F20-AC99-FD4C324E1005}" srcOrd="0" destOrd="0" presId="urn:microsoft.com/office/officeart/2005/8/layout/hierarchy1"/>
    <dgm:cxn modelId="{4D9D8B13-8BB3-4746-8601-AE6FE2B492FC}" srcId="{9524EC65-275A-4380-9F0B-2D89E503AF34}" destId="{D9F0F391-82A4-44B5-B9B1-C6CF08E879A9}" srcOrd="2" destOrd="0" parTransId="{17284B52-B7A6-4A19-A537-D8CBC5ABFFA5}" sibTransId="{630D41A2-A8B6-45C2-8B01-904543D84DBF}"/>
    <dgm:cxn modelId="{4F7E8E7B-73E4-45FC-818B-D429AA3697A8}" type="presOf" srcId="{B3223C1C-2AC0-4931-86C3-C9ECFE88EC42}" destId="{0DD51DF4-70F0-4F0C-9A32-F32ED85C3CC4}" srcOrd="0" destOrd="0" presId="urn:microsoft.com/office/officeart/2005/8/layout/hierarchy1"/>
    <dgm:cxn modelId="{7F8AEDE7-620C-4306-869B-B084C8EE12F2}" type="presOf" srcId="{3D6E7FFC-55E0-45F2-A157-D6A95DA39DD7}" destId="{B8CD498E-4A4D-4239-A0CE-977BBF014317}" srcOrd="0" destOrd="0" presId="urn:microsoft.com/office/officeart/2005/8/layout/hierarchy1"/>
    <dgm:cxn modelId="{0F7C8416-BBA2-4AA8-9E40-51F8FF3DAC7C}" type="presOf" srcId="{94DC0B04-45C0-4B10-8ABC-26B52D1DBC90}" destId="{BFCFD37C-8F2B-4EBE-AB8C-E4104BEAA3B7}" srcOrd="0" destOrd="0" presId="urn:microsoft.com/office/officeart/2005/8/layout/hierarchy1"/>
    <dgm:cxn modelId="{384AABF5-6E37-4880-AFBA-6109F6DAF53E}" srcId="{AF1464E4-D4D8-4FEF-AB65-CC69E3BC6654}" destId="{F99DCAE6-D9E3-4A59-9FD2-E2A55FDDBE3D}" srcOrd="2" destOrd="0" parTransId="{4CAE4CFA-EDE2-4AA1-9F32-D099DAFDCEAF}" sibTransId="{B4C6DC13-5071-405E-A65A-AA7F500CDFCB}"/>
    <dgm:cxn modelId="{8A1059F0-724A-4557-8A14-DE266E34E1B4}" type="presOf" srcId="{36933278-7D5B-4AAC-B67F-7719079B6F8C}" destId="{0E9677C2-D93C-43C3-9DC4-4328221F2F0A}" srcOrd="0" destOrd="0" presId="urn:microsoft.com/office/officeart/2005/8/layout/hierarchy1"/>
    <dgm:cxn modelId="{A5E8C2B8-2182-4FAE-B1C9-CAAD65E88189}" srcId="{ED520A91-238A-4A9B-A1C8-4056C6AE938A}" destId="{B3223C1C-2AC0-4931-86C3-C9ECFE88EC42}" srcOrd="0" destOrd="0" parTransId="{D5A33C5D-2851-4C60-B65D-BBF356CEFEB9}" sibTransId="{48E6596F-E60C-498A-9A37-94457DC6F514}"/>
    <dgm:cxn modelId="{4EA3EDE3-797F-49A4-B1F4-849255538138}" type="presOf" srcId="{E986432A-69D7-41FC-8EF8-6CAF1B6837DD}" destId="{E802BD99-87EE-4043-9E5C-17728AE8DE0E}" srcOrd="0" destOrd="0" presId="urn:microsoft.com/office/officeart/2005/8/layout/hierarchy1"/>
    <dgm:cxn modelId="{DEBEA372-C68F-47B6-B485-E10E91EA984F}" srcId="{21928299-F115-4A9B-9582-708197EF2B4D}" destId="{F13F8CB5-04E6-4824-BA42-6D33AFEA96F7}" srcOrd="0" destOrd="0" parTransId="{02C99B46-1EE6-4CB3-BDA9-A5AB71C4A662}" sibTransId="{BBCAB167-9950-4891-BE62-0903DA03829B}"/>
    <dgm:cxn modelId="{589E7FDE-7871-417F-AFE6-422A69448C87}" type="presOf" srcId="{41203514-3FE3-498D-8B22-A3D5039E2D5F}" destId="{615384D1-E7BD-40E3-808F-F772DC8B172D}" srcOrd="0" destOrd="0" presId="urn:microsoft.com/office/officeart/2005/8/layout/hierarchy1"/>
    <dgm:cxn modelId="{A7147A07-D0DB-46FB-BBA6-4E6834A5C17F}" type="presOf" srcId="{647F76E9-D836-4ACF-8308-D4D798AC7963}" destId="{D7512B79-E39A-4DE4-80E8-DA16AFF1DF10}" srcOrd="0" destOrd="0" presId="urn:microsoft.com/office/officeart/2005/8/layout/hierarchy1"/>
    <dgm:cxn modelId="{1A8E5270-7201-45A9-AE0B-F72650185BF8}" type="presOf" srcId="{B7542980-7B1C-4246-BAA6-549C73588873}" destId="{15AD23EA-A819-4E57-9BC7-B3923925C515}" srcOrd="0" destOrd="0" presId="urn:microsoft.com/office/officeart/2005/8/layout/hierarchy1"/>
    <dgm:cxn modelId="{CA31C3A8-13D0-4D8E-BAC1-7E3F6C51316F}" srcId="{6572EAF4-A277-43CB-A924-27BF2687BDD5}" destId="{21928299-F115-4A9B-9582-708197EF2B4D}" srcOrd="0" destOrd="0" parTransId="{3244B1D3-7CEB-487E-8261-F02EFF64CF43}" sibTransId="{49956B00-8AD4-4F22-B267-1861EE91BF76}"/>
    <dgm:cxn modelId="{2D424725-174C-49D1-BC2C-FA04D2F80166}" srcId="{3D6E7FFC-55E0-45F2-A157-D6A95DA39DD7}" destId="{41203514-3FE3-498D-8B22-A3D5039E2D5F}" srcOrd="1" destOrd="0" parTransId="{B7542980-7B1C-4246-BAA6-549C73588873}" sibTransId="{C045D496-AED5-4312-9E72-DEB8A253A7BE}"/>
    <dgm:cxn modelId="{E53E49A1-3424-442B-85BA-90281CC5F14E}" type="presOf" srcId="{39C32667-56A5-4689-BC17-77FA2F8B94D5}" destId="{B71D3F7C-F9A7-4E3A-B1AB-B6060E49FA8E}" srcOrd="0" destOrd="0" presId="urn:microsoft.com/office/officeart/2005/8/layout/hierarchy1"/>
    <dgm:cxn modelId="{0FE0A202-587A-40E9-839F-8DA3B49B7425}" srcId="{9524EC65-275A-4380-9F0B-2D89E503AF34}" destId="{FB79C8A3-04CA-4721-8133-90C8E674A91A}" srcOrd="5" destOrd="0" parTransId="{878061D7-5C36-4956-A825-365417577067}" sibTransId="{38936590-E685-4347-9ACA-F07F27C66398}"/>
    <dgm:cxn modelId="{5E5E2F53-7250-4E2A-B52F-5398AD19C230}" srcId="{F13F8CB5-04E6-4824-BA42-6D33AFEA96F7}" destId="{3D6E7FFC-55E0-45F2-A157-D6A95DA39DD7}" srcOrd="0" destOrd="0" parTransId="{BBA2466D-A5CC-40BB-93F4-4CDD53DAC33B}" sibTransId="{32306D40-6D57-404E-AB7B-A726AB9FB23F}"/>
    <dgm:cxn modelId="{1F240C61-6E69-4436-A0CC-B002B3FC3833}" srcId="{AF1464E4-D4D8-4FEF-AB65-CC69E3BC6654}" destId="{647F76E9-D836-4ACF-8308-D4D798AC7963}" srcOrd="0" destOrd="0" parTransId="{52C1617E-2DC3-4844-8741-B266A5BB6951}" sibTransId="{34F05CE9-9401-4491-8CAC-D85D889B8386}"/>
    <dgm:cxn modelId="{9DDD4B96-EC9D-4ECF-9DC8-F02830A9A297}" srcId="{3D6E7FFC-55E0-45F2-A157-D6A95DA39DD7}" destId="{7CEBD366-7878-487A-9C46-4779BE77A00F}" srcOrd="0" destOrd="0" parTransId="{E986432A-69D7-41FC-8EF8-6CAF1B6837DD}" sibTransId="{B1F9D779-D6D9-4038-99A5-E27AA2CF059B}"/>
    <dgm:cxn modelId="{B05A523E-EFA7-4071-8B6B-C4D483014622}" type="presOf" srcId="{FD1A266A-74D6-4288-AC93-5364C1CA65DD}" destId="{979DDD9B-8417-4228-A85E-154E09693542}" srcOrd="0" destOrd="0" presId="urn:microsoft.com/office/officeart/2005/8/layout/hierarchy1"/>
    <dgm:cxn modelId="{2630A83B-0136-4AF4-99CD-A2B73DBA15C9}" srcId="{9524EC65-275A-4380-9F0B-2D89E503AF34}" destId="{B68AFBCD-B58F-458C-AD11-7CF3D9DA0337}" srcOrd="3" destOrd="0" parTransId="{A35CE3C3-39E6-417C-86D0-5617D369DCBF}" sibTransId="{9C4424C5-1CA0-4012-97C6-F54EAFE8B457}"/>
    <dgm:cxn modelId="{551BB580-BE46-48C8-8157-240755938A46}" srcId="{41203514-3FE3-498D-8B22-A3D5039E2D5F}" destId="{1BFFD225-E2F9-4BAF-89ED-58F2925D9784}" srcOrd="0" destOrd="0" parTransId="{36933278-7D5B-4AAC-B67F-7719079B6F8C}" sibTransId="{3EC6B7A4-3D12-4332-AFBF-85C73A004DC0}"/>
    <dgm:cxn modelId="{364475D6-B495-4854-B9A1-95421ABCD3C8}" type="presOf" srcId="{878061D7-5C36-4956-A825-365417577067}" destId="{23E74A63-9D1C-4A69-9473-F56CD2CA0070}" srcOrd="0" destOrd="0" presId="urn:microsoft.com/office/officeart/2005/8/layout/hierarchy1"/>
    <dgm:cxn modelId="{1E4C6C62-E12B-473D-8F58-DFF497EF6154}" type="presOf" srcId="{52C1617E-2DC3-4844-8741-B266A5BB6951}" destId="{B67C4F16-BFC6-48D1-9E97-7ED1A9D6E931}" srcOrd="0" destOrd="0" presId="urn:microsoft.com/office/officeart/2005/8/layout/hierarchy1"/>
    <dgm:cxn modelId="{687C290D-8E17-45FF-99F3-DBD5B5E10ED4}" type="presOf" srcId="{B15373B3-4E40-47C4-A1F6-324CFB4E4CEE}" destId="{2AFB982E-C620-450A-8EEB-EACB29CD33A3}" srcOrd="0" destOrd="0" presId="urn:microsoft.com/office/officeart/2005/8/layout/hierarchy1"/>
    <dgm:cxn modelId="{5BAB4C9F-D353-4874-B2E3-CE9E421B0440}" type="presOf" srcId="{FFDB9C2C-761C-4511-809D-FD5C31350B35}" destId="{97994F2D-0F04-4AE9-A675-118D7BE5B875}" srcOrd="0" destOrd="0" presId="urn:microsoft.com/office/officeart/2005/8/layout/hierarchy1"/>
    <dgm:cxn modelId="{0AAD528C-A6F0-408B-AD26-0D000434C7E2}" type="presOf" srcId="{D9F0F391-82A4-44B5-B9B1-C6CF08E879A9}" destId="{64426216-4C51-42D1-9604-8824CB7B1094}" srcOrd="0" destOrd="0" presId="urn:microsoft.com/office/officeart/2005/8/layout/hierarchy1"/>
    <dgm:cxn modelId="{840F063E-E733-441B-A6FE-17E37F2436B8}" type="presOf" srcId="{F99DCAE6-D9E3-4A59-9FD2-E2A55FDDBE3D}" destId="{5E8C6AAE-0453-4A31-B020-7A1ABEE2CB48}" srcOrd="0" destOrd="0" presId="urn:microsoft.com/office/officeart/2005/8/layout/hierarchy1"/>
    <dgm:cxn modelId="{8A3DB17E-97EF-42B9-8801-59DC9FC7725D}" type="presOf" srcId="{052DB442-53F1-41EF-B262-C2EA3A47E78D}" destId="{0E5A3CCA-1811-4155-B368-AC21E147BF84}" srcOrd="0" destOrd="0" presId="urn:microsoft.com/office/officeart/2005/8/layout/hierarchy1"/>
    <dgm:cxn modelId="{16ED7526-0A2C-4ED9-84FC-9D1D325B40E1}" type="presOf" srcId="{7412C124-C0B9-4F24-A7F9-98C25E0C84FE}" destId="{19BEA851-6821-489A-BC9E-0116FD764373}" srcOrd="0" destOrd="0" presId="urn:microsoft.com/office/officeart/2005/8/layout/hierarchy1"/>
    <dgm:cxn modelId="{0E9AD0E3-E69B-4E5F-B42C-CE39CFCB586F}" type="presOf" srcId="{ED520A91-238A-4A9B-A1C8-4056C6AE938A}" destId="{A8D3C9E1-3625-430C-82F6-2573B91B7B03}" srcOrd="0" destOrd="0" presId="urn:microsoft.com/office/officeart/2005/8/layout/hierarchy1"/>
    <dgm:cxn modelId="{0027B304-1B46-42F8-BE4D-42713954BB70}" srcId="{41203514-3FE3-498D-8B22-A3D5039E2D5F}" destId="{FD1A266A-74D6-4288-AC93-5364C1CA65DD}" srcOrd="1" destOrd="0" parTransId="{7D29A751-C075-4D2F-816B-E9CBDC230CCF}" sibTransId="{BA053263-98D7-4221-9656-0B645E8DC4A8}"/>
    <dgm:cxn modelId="{1187E202-027C-4F9B-B9FC-F9A0F61EC047}" type="presOf" srcId="{3A686789-E1F0-4C00-97E7-81AF6CA52A6D}" destId="{E0FFA042-7BC9-43CE-B8C8-1F59A0CFFB11}" srcOrd="0" destOrd="0" presId="urn:microsoft.com/office/officeart/2005/8/layout/hierarchy1"/>
    <dgm:cxn modelId="{F8902839-601F-4FBD-9B87-0E0F2A748600}" type="presOf" srcId="{E1374858-C3F9-43F0-8960-695121F70D3C}" destId="{E119E3AA-18D4-4C93-AB12-E1F581F7A408}" srcOrd="0" destOrd="0" presId="urn:microsoft.com/office/officeart/2005/8/layout/hierarchy1"/>
    <dgm:cxn modelId="{4B0026D1-744A-4D4B-96B0-0CFD7F7C3C13}" srcId="{9524EC65-275A-4380-9F0B-2D89E503AF34}" destId="{39C32667-56A5-4689-BC17-77FA2F8B94D5}" srcOrd="0" destOrd="0" parTransId="{2EF6B0CF-283C-476E-9FEC-8BD82F01D66F}" sibTransId="{59BBDF59-B818-483B-972C-F5A81441E750}"/>
    <dgm:cxn modelId="{B3A1E0D2-4935-4621-BFA4-AFE05F5D0FEB}" type="presOf" srcId="{9524EC65-275A-4380-9F0B-2D89E503AF34}" destId="{E16B0ADD-FC29-4EAE-AAF9-987A2D27D238}" srcOrd="0" destOrd="0" presId="urn:microsoft.com/office/officeart/2005/8/layout/hierarchy1"/>
    <dgm:cxn modelId="{5ADD305C-7035-4908-9088-BDA61004A83C}" type="presOf" srcId="{3AF9F8C7-CE82-4E48-9D55-1F826B7F76A7}" destId="{8923BED1-B303-4B3D-9A6B-703473DE74BA}" srcOrd="0" destOrd="0" presId="urn:microsoft.com/office/officeart/2005/8/layout/hierarchy1"/>
    <dgm:cxn modelId="{08F2C9B8-754E-4F47-8069-3F50AC099859}" type="presOf" srcId="{B8D4F99F-BE36-405E-AF7D-935C28B0BDB8}" destId="{26FD8478-3701-447E-ACE5-C8E42BE147AF}" srcOrd="0" destOrd="0" presId="urn:microsoft.com/office/officeart/2005/8/layout/hierarchy1"/>
    <dgm:cxn modelId="{167BFDD1-3F6F-408C-B5D3-C6D803328FEC}" type="presOf" srcId="{4CAE4CFA-EDE2-4AA1-9F32-D099DAFDCEAF}" destId="{44F78E55-E306-4B9B-9A91-81C656969A72}" srcOrd="0" destOrd="0" presId="urn:microsoft.com/office/officeart/2005/8/layout/hierarchy1"/>
    <dgm:cxn modelId="{689FF813-9D12-428F-BE1C-B261D942DD32}" type="presOf" srcId="{7A7DC72D-5065-45F4-89A5-10E43F8C32FC}" destId="{77156BC3-6802-4C3E-A89C-F4F082772E1F}" srcOrd="0" destOrd="0" presId="urn:microsoft.com/office/officeart/2005/8/layout/hierarchy1"/>
    <dgm:cxn modelId="{321DA883-4C9D-4F56-A81C-94ED67914F90}" type="presOf" srcId="{DA682208-47B0-4660-A060-DAC78E990DF8}" destId="{F4942E76-B9CC-4F39-ACF1-2A8FCECAEA90}" srcOrd="0" destOrd="0" presId="urn:microsoft.com/office/officeart/2005/8/layout/hierarchy1"/>
    <dgm:cxn modelId="{1E769595-7048-4DD6-81B7-D9C0BF60CBB3}" type="presOf" srcId="{17284B52-B7A6-4A19-A537-D8CBC5ABFFA5}" destId="{1810AFAA-80B7-404A-A3EE-091C24F70C93}" srcOrd="0" destOrd="0" presId="urn:microsoft.com/office/officeart/2005/8/layout/hierarchy1"/>
    <dgm:cxn modelId="{67193010-4A45-44D1-B30D-D96AB497D56C}" type="presOf" srcId="{0CCBF60D-6A50-4436-B72E-1139C8883B66}" destId="{ECE776F7-AFF8-4F77-87AB-6BD52FF0101A}" srcOrd="0" destOrd="0" presId="urn:microsoft.com/office/officeart/2005/8/layout/hierarchy1"/>
    <dgm:cxn modelId="{FBC20C56-1A14-4F16-8B16-EE84FB29FFC3}" type="presOf" srcId="{7D29A751-C075-4D2F-816B-E9CBDC230CCF}" destId="{D02186A8-AC51-444F-9D53-943C49E82BD0}" srcOrd="0" destOrd="0" presId="urn:microsoft.com/office/officeart/2005/8/layout/hierarchy1"/>
    <dgm:cxn modelId="{9CB4B359-C51F-476B-931F-BD90A61B2BBD}" type="presOf" srcId="{7CEBD366-7878-487A-9C46-4779BE77A00F}" destId="{EDDBF3C6-B776-4A4F-9F23-A2D58AA27647}" srcOrd="0" destOrd="0" presId="urn:microsoft.com/office/officeart/2005/8/layout/hierarchy1"/>
    <dgm:cxn modelId="{068FEFAD-77E7-4D41-A2ED-3FBECEAD791B}" srcId="{B01A0A63-3E4F-456B-89ED-BFD6F8FEE708}" destId="{FE5ED893-D92E-4718-ABB7-69CB4AF9EF0E}" srcOrd="2" destOrd="0" parTransId="{7A7DC72D-5065-45F4-89A5-10E43F8C32FC}" sibTransId="{A312222B-74CE-4246-B093-004BD455BCCB}"/>
    <dgm:cxn modelId="{AB493B49-71E3-454F-8285-DA45D7C78702}" type="presOf" srcId="{02C99B46-1EE6-4CB3-BDA9-A5AB71C4A662}" destId="{01EA0537-AAD5-47C8-8817-F0437BAA4616}" srcOrd="0" destOrd="0" presId="urn:microsoft.com/office/officeart/2005/8/layout/hierarchy1"/>
    <dgm:cxn modelId="{8BB53DE9-EADE-451A-8E48-8ADECD63BAD9}" srcId="{7CEBD366-7878-487A-9C46-4779BE77A00F}" destId="{ED520A91-238A-4A9B-A1C8-4056C6AE938A}" srcOrd="0" destOrd="0" parTransId="{3AF9F8C7-CE82-4E48-9D55-1F826B7F76A7}" sibTransId="{B6FA912D-5F30-4BA9-8BC7-37414670C573}"/>
    <dgm:cxn modelId="{F006FAD7-2BDC-4AA0-A8C5-9DFB21431958}" srcId="{7CEBD366-7878-487A-9C46-4779BE77A00F}" destId="{B01A0A63-3E4F-456B-89ED-BFD6F8FEE708}" srcOrd="1" destOrd="0" parTransId="{E1374858-C3F9-43F0-8960-695121F70D3C}" sibTransId="{864D920B-45CF-4264-85B9-26BCD201A24F}"/>
    <dgm:cxn modelId="{F5A74C43-4E7B-44A9-B88F-3C1D12FC7508}" type="presOf" srcId="{AF1464E4-D4D8-4FEF-AB65-CC69E3BC6654}" destId="{B89E683B-0BDF-427E-9682-596DBFBA8B27}" srcOrd="0" destOrd="0" presId="urn:microsoft.com/office/officeart/2005/8/layout/hierarchy1"/>
    <dgm:cxn modelId="{6CE5C4FC-1228-4D0F-8C40-6944680BCAA0}" type="presOf" srcId="{8E1C6A2A-F130-45BE-BB49-5F92B4D46E24}" destId="{D4C47FB5-6117-4F77-8B44-EB30955362C6}" srcOrd="0" destOrd="0" presId="urn:microsoft.com/office/officeart/2005/8/layout/hierarchy1"/>
    <dgm:cxn modelId="{9EE8F3BB-0FB1-4B3D-A4D0-FB9EB531F4E7}" type="presOf" srcId="{B01A0A63-3E4F-456B-89ED-BFD6F8FEE708}" destId="{C72B1C06-F56F-4236-BEF0-633E74E5E764}" srcOrd="0" destOrd="0" presId="urn:microsoft.com/office/officeart/2005/8/layout/hierarchy1"/>
    <dgm:cxn modelId="{ECEEB576-3947-420F-9D69-6043A55296E0}" type="presOf" srcId="{FB79C8A3-04CA-4721-8133-90C8E674A91A}" destId="{AB017B1C-EDFC-4EB2-818D-F67AF4981900}" srcOrd="0" destOrd="0" presId="urn:microsoft.com/office/officeart/2005/8/layout/hierarchy1"/>
    <dgm:cxn modelId="{BBE3B423-21FF-4879-A7A7-62406D269375}" type="presOf" srcId="{1BFFD225-E2F9-4BAF-89ED-58F2925D9784}" destId="{D7C8EAC1-4A08-4C23-9D52-8D0B97B18C2E}" srcOrd="0" destOrd="0" presId="urn:microsoft.com/office/officeart/2005/8/layout/hierarchy1"/>
    <dgm:cxn modelId="{A13AE943-FF0E-475A-9B5E-31A0565C1EE0}" type="presParOf" srcId="{33B32A12-5891-4E25-95B0-A55E1320C07C}" destId="{D46AAE56-55DB-4B3B-B608-162329FD8ACD}" srcOrd="0" destOrd="0" presId="urn:microsoft.com/office/officeart/2005/8/layout/hierarchy1"/>
    <dgm:cxn modelId="{167C3528-31EB-48A6-B9D2-98FF357850BB}" type="presParOf" srcId="{D46AAE56-55DB-4B3B-B608-162329FD8ACD}" destId="{13452373-7D50-4C40-8D29-0A4C55DDE114}" srcOrd="0" destOrd="0" presId="urn:microsoft.com/office/officeart/2005/8/layout/hierarchy1"/>
    <dgm:cxn modelId="{5A928559-5CB8-4B09-AAAC-EA40BF2F2C28}" type="presParOf" srcId="{13452373-7D50-4C40-8D29-0A4C55DDE114}" destId="{F28E5BCB-C7F4-4D18-86B3-FF4FEEAC1031}" srcOrd="0" destOrd="0" presId="urn:microsoft.com/office/officeart/2005/8/layout/hierarchy1"/>
    <dgm:cxn modelId="{8E3B5E32-2D6E-4237-B51F-DED3D62E4D8F}" type="presParOf" srcId="{13452373-7D50-4C40-8D29-0A4C55DDE114}" destId="{1275D853-6D22-4313-AAA9-52E55570ECD9}" srcOrd="1" destOrd="0" presId="urn:microsoft.com/office/officeart/2005/8/layout/hierarchy1"/>
    <dgm:cxn modelId="{2BF06B49-50A5-45AC-BBD9-744125372680}" type="presParOf" srcId="{D46AAE56-55DB-4B3B-B608-162329FD8ACD}" destId="{3A4A7965-F9C0-40DD-A7C7-83448C1544AA}" srcOrd="1" destOrd="0" presId="urn:microsoft.com/office/officeart/2005/8/layout/hierarchy1"/>
    <dgm:cxn modelId="{8F91DB97-669C-49DC-8CAE-6EC58593C64D}" type="presParOf" srcId="{3A4A7965-F9C0-40DD-A7C7-83448C1544AA}" destId="{01EA0537-AAD5-47C8-8817-F0437BAA4616}" srcOrd="0" destOrd="0" presId="urn:microsoft.com/office/officeart/2005/8/layout/hierarchy1"/>
    <dgm:cxn modelId="{F9A75807-02B7-4907-9C94-31ED6A248381}" type="presParOf" srcId="{3A4A7965-F9C0-40DD-A7C7-83448C1544AA}" destId="{84EBFA4E-4E34-40EB-A9CA-4B88123DEC45}" srcOrd="1" destOrd="0" presId="urn:microsoft.com/office/officeart/2005/8/layout/hierarchy1"/>
    <dgm:cxn modelId="{ED24D271-F767-48CD-B871-8327D82975DE}" type="presParOf" srcId="{84EBFA4E-4E34-40EB-A9CA-4B88123DEC45}" destId="{E2B1BE02-9D1C-4B30-AEED-3433C599C4CB}" srcOrd="0" destOrd="0" presId="urn:microsoft.com/office/officeart/2005/8/layout/hierarchy1"/>
    <dgm:cxn modelId="{BEBB94AA-44BE-4047-931C-1BC9F2480BEA}" type="presParOf" srcId="{E2B1BE02-9D1C-4B30-AEED-3433C599C4CB}" destId="{6759BB9D-1CF3-4C9E-A122-5F4C3A9AD2B8}" srcOrd="0" destOrd="0" presId="urn:microsoft.com/office/officeart/2005/8/layout/hierarchy1"/>
    <dgm:cxn modelId="{F058AFAB-9ECB-4A01-BCBB-D9C3355487C7}" type="presParOf" srcId="{E2B1BE02-9D1C-4B30-AEED-3433C599C4CB}" destId="{900143E4-7FB9-4F17-BF95-3F909086BD97}" srcOrd="1" destOrd="0" presId="urn:microsoft.com/office/officeart/2005/8/layout/hierarchy1"/>
    <dgm:cxn modelId="{C93C83C2-261C-48DA-A7A5-AD8103E36907}" type="presParOf" srcId="{84EBFA4E-4E34-40EB-A9CA-4B88123DEC45}" destId="{B041ADFD-C351-42DA-9577-6E4D48EFEC08}" srcOrd="1" destOrd="0" presId="urn:microsoft.com/office/officeart/2005/8/layout/hierarchy1"/>
    <dgm:cxn modelId="{7526754F-B3BC-41CE-88B7-742E95C9C407}" type="presParOf" srcId="{B041ADFD-C351-42DA-9577-6E4D48EFEC08}" destId="{1C89C2F2-D8E2-48EC-9DA2-A46E144F52F8}" srcOrd="0" destOrd="0" presId="urn:microsoft.com/office/officeart/2005/8/layout/hierarchy1"/>
    <dgm:cxn modelId="{1464A75A-84CE-46D1-A035-AFA87C0FF51C}" type="presParOf" srcId="{B041ADFD-C351-42DA-9577-6E4D48EFEC08}" destId="{4AB962ED-4550-4C92-86E1-F94902B7A4BC}" srcOrd="1" destOrd="0" presId="urn:microsoft.com/office/officeart/2005/8/layout/hierarchy1"/>
    <dgm:cxn modelId="{B6056E9D-4BE7-4A57-9EE2-41475DAB1328}" type="presParOf" srcId="{4AB962ED-4550-4C92-86E1-F94902B7A4BC}" destId="{3799ED06-AC52-4D2C-892E-31E285B45412}" srcOrd="0" destOrd="0" presId="urn:microsoft.com/office/officeart/2005/8/layout/hierarchy1"/>
    <dgm:cxn modelId="{96F93E1D-F5DD-416F-8717-82E8AD18CD94}" type="presParOf" srcId="{3799ED06-AC52-4D2C-892E-31E285B45412}" destId="{9F3CB50B-E438-48C1-B7FF-8B4707E69AA4}" srcOrd="0" destOrd="0" presId="urn:microsoft.com/office/officeart/2005/8/layout/hierarchy1"/>
    <dgm:cxn modelId="{C7746FBE-2D87-459A-A662-9DBE42B65D26}" type="presParOf" srcId="{3799ED06-AC52-4D2C-892E-31E285B45412}" destId="{B8CD498E-4A4D-4239-A0CE-977BBF014317}" srcOrd="1" destOrd="0" presId="urn:microsoft.com/office/officeart/2005/8/layout/hierarchy1"/>
    <dgm:cxn modelId="{F43A0EB8-E3DD-48A7-8299-B09C718C7611}" type="presParOf" srcId="{4AB962ED-4550-4C92-86E1-F94902B7A4BC}" destId="{0183079F-7D2D-4ECA-852A-BAA0A71F629B}" srcOrd="1" destOrd="0" presId="urn:microsoft.com/office/officeart/2005/8/layout/hierarchy1"/>
    <dgm:cxn modelId="{60CC222A-31BE-48D1-BEB4-DC7E6C6395D0}" type="presParOf" srcId="{0183079F-7D2D-4ECA-852A-BAA0A71F629B}" destId="{E802BD99-87EE-4043-9E5C-17728AE8DE0E}" srcOrd="0" destOrd="0" presId="urn:microsoft.com/office/officeart/2005/8/layout/hierarchy1"/>
    <dgm:cxn modelId="{E472CAE9-931F-439F-9454-ECB91290C71F}" type="presParOf" srcId="{0183079F-7D2D-4ECA-852A-BAA0A71F629B}" destId="{1033AEE1-2E17-49DB-8A4E-171A4C698E60}" srcOrd="1" destOrd="0" presId="urn:microsoft.com/office/officeart/2005/8/layout/hierarchy1"/>
    <dgm:cxn modelId="{C9E92A68-ABB0-4981-ACE6-61FBBDD04D9B}" type="presParOf" srcId="{1033AEE1-2E17-49DB-8A4E-171A4C698E60}" destId="{AF1EBD9A-BE09-4CAF-985A-8690F702AF62}" srcOrd="0" destOrd="0" presId="urn:microsoft.com/office/officeart/2005/8/layout/hierarchy1"/>
    <dgm:cxn modelId="{4E31BD6F-66DE-4D8E-AB00-BB1963C3D62D}" type="presParOf" srcId="{AF1EBD9A-BE09-4CAF-985A-8690F702AF62}" destId="{757684EF-EDA3-4FE5-8516-23AFC5E357EA}" srcOrd="0" destOrd="0" presId="urn:microsoft.com/office/officeart/2005/8/layout/hierarchy1"/>
    <dgm:cxn modelId="{C55DE69B-7686-43A8-B55B-1BC99E10036C}" type="presParOf" srcId="{AF1EBD9A-BE09-4CAF-985A-8690F702AF62}" destId="{EDDBF3C6-B776-4A4F-9F23-A2D58AA27647}" srcOrd="1" destOrd="0" presId="urn:microsoft.com/office/officeart/2005/8/layout/hierarchy1"/>
    <dgm:cxn modelId="{01E35B6B-4F59-4CDE-9E11-038CE5DBDAE6}" type="presParOf" srcId="{1033AEE1-2E17-49DB-8A4E-171A4C698E60}" destId="{A3B93BE5-E19E-4D74-A99B-58073F42D1D2}" srcOrd="1" destOrd="0" presId="urn:microsoft.com/office/officeart/2005/8/layout/hierarchy1"/>
    <dgm:cxn modelId="{D7F61CC5-16E6-423E-947C-9710B1C49B3B}" type="presParOf" srcId="{A3B93BE5-E19E-4D74-A99B-58073F42D1D2}" destId="{8923BED1-B303-4B3D-9A6B-703473DE74BA}" srcOrd="0" destOrd="0" presId="urn:microsoft.com/office/officeart/2005/8/layout/hierarchy1"/>
    <dgm:cxn modelId="{84194AB1-F185-4D13-B6B3-AC192DFA122A}" type="presParOf" srcId="{A3B93BE5-E19E-4D74-A99B-58073F42D1D2}" destId="{5BC9C578-6A7F-4E84-A9F8-FBF161367723}" srcOrd="1" destOrd="0" presId="urn:microsoft.com/office/officeart/2005/8/layout/hierarchy1"/>
    <dgm:cxn modelId="{365C61F6-221F-484F-B168-3445F4468B4F}" type="presParOf" srcId="{5BC9C578-6A7F-4E84-A9F8-FBF161367723}" destId="{37732BBC-E646-48D0-9A18-E4E0AC950438}" srcOrd="0" destOrd="0" presId="urn:microsoft.com/office/officeart/2005/8/layout/hierarchy1"/>
    <dgm:cxn modelId="{C6F7C1AF-03FC-41CB-A08F-11D153BB907E}" type="presParOf" srcId="{37732BBC-E646-48D0-9A18-E4E0AC950438}" destId="{E089E4E6-1587-4C75-9F04-9431225D6D00}" srcOrd="0" destOrd="0" presId="urn:microsoft.com/office/officeart/2005/8/layout/hierarchy1"/>
    <dgm:cxn modelId="{34E49883-FB82-4FF3-AFCB-53860F9A3F68}" type="presParOf" srcId="{37732BBC-E646-48D0-9A18-E4E0AC950438}" destId="{A8D3C9E1-3625-430C-82F6-2573B91B7B03}" srcOrd="1" destOrd="0" presId="urn:microsoft.com/office/officeart/2005/8/layout/hierarchy1"/>
    <dgm:cxn modelId="{AB011285-4B45-4C2D-87FF-1C33098ADF8D}" type="presParOf" srcId="{5BC9C578-6A7F-4E84-A9F8-FBF161367723}" destId="{C660004F-ED94-4501-AAA1-DD0446CA06C7}" srcOrd="1" destOrd="0" presId="urn:microsoft.com/office/officeart/2005/8/layout/hierarchy1"/>
    <dgm:cxn modelId="{2546DE0A-337F-49E8-B635-65188C5213E8}" type="presParOf" srcId="{C660004F-ED94-4501-AAA1-DD0446CA06C7}" destId="{7F32DEAF-F9FB-4D82-BBBA-8F3895020CDB}" srcOrd="0" destOrd="0" presId="urn:microsoft.com/office/officeart/2005/8/layout/hierarchy1"/>
    <dgm:cxn modelId="{176D7465-2A56-4625-8338-37FA7B631897}" type="presParOf" srcId="{C660004F-ED94-4501-AAA1-DD0446CA06C7}" destId="{608A8B84-D10A-4A53-8DFB-60ADC742E236}" srcOrd="1" destOrd="0" presId="urn:microsoft.com/office/officeart/2005/8/layout/hierarchy1"/>
    <dgm:cxn modelId="{7641DB61-FB3F-40CB-A79C-CCD20FF4AD03}" type="presParOf" srcId="{608A8B84-D10A-4A53-8DFB-60ADC742E236}" destId="{C075BBDA-5643-496F-9A32-DCBB31A1E4C7}" srcOrd="0" destOrd="0" presId="urn:microsoft.com/office/officeart/2005/8/layout/hierarchy1"/>
    <dgm:cxn modelId="{5E3D0A6A-E53B-4E74-AD4F-A967B310A2E3}" type="presParOf" srcId="{C075BBDA-5643-496F-9A32-DCBB31A1E4C7}" destId="{79CD63A1-92F4-40B0-B1CB-F21A4C3BAF78}" srcOrd="0" destOrd="0" presId="urn:microsoft.com/office/officeart/2005/8/layout/hierarchy1"/>
    <dgm:cxn modelId="{FC5BA97C-856B-46CD-BA06-C19489AF83DC}" type="presParOf" srcId="{C075BBDA-5643-496F-9A32-DCBB31A1E4C7}" destId="{0DD51DF4-70F0-4F0C-9A32-F32ED85C3CC4}" srcOrd="1" destOrd="0" presId="urn:microsoft.com/office/officeart/2005/8/layout/hierarchy1"/>
    <dgm:cxn modelId="{48EB187E-04A1-4BE2-BFC3-CF90595A4197}" type="presParOf" srcId="{608A8B84-D10A-4A53-8DFB-60ADC742E236}" destId="{96F32837-D0B4-43D7-A60C-87F12BDEFB40}" srcOrd="1" destOrd="0" presId="urn:microsoft.com/office/officeart/2005/8/layout/hierarchy1"/>
    <dgm:cxn modelId="{58578EEE-EB13-4D78-999F-56CFEB9CC5A7}" type="presParOf" srcId="{A3B93BE5-E19E-4D74-A99B-58073F42D1D2}" destId="{E119E3AA-18D4-4C93-AB12-E1F581F7A408}" srcOrd="2" destOrd="0" presId="urn:microsoft.com/office/officeart/2005/8/layout/hierarchy1"/>
    <dgm:cxn modelId="{75F42BDF-D410-491B-B24A-4640D818D994}" type="presParOf" srcId="{A3B93BE5-E19E-4D74-A99B-58073F42D1D2}" destId="{58A3E5F3-6AEA-40C8-AFD1-F2F7A0120A07}" srcOrd="3" destOrd="0" presId="urn:microsoft.com/office/officeart/2005/8/layout/hierarchy1"/>
    <dgm:cxn modelId="{4E23BDB3-8F94-43D4-9EDD-EC43C85BF43B}" type="presParOf" srcId="{58A3E5F3-6AEA-40C8-AFD1-F2F7A0120A07}" destId="{D25D0B08-0CAA-4ACB-A0A6-83C71971EED3}" srcOrd="0" destOrd="0" presId="urn:microsoft.com/office/officeart/2005/8/layout/hierarchy1"/>
    <dgm:cxn modelId="{F96B1258-10EA-4F2A-AFA8-23EE6AC596A0}" type="presParOf" srcId="{D25D0B08-0CAA-4ACB-A0A6-83C71971EED3}" destId="{FE1D7DF8-221B-49DF-A1E4-EA3794546EAA}" srcOrd="0" destOrd="0" presId="urn:microsoft.com/office/officeart/2005/8/layout/hierarchy1"/>
    <dgm:cxn modelId="{6340F490-4412-405A-A3F3-91771081B43F}" type="presParOf" srcId="{D25D0B08-0CAA-4ACB-A0A6-83C71971EED3}" destId="{C72B1C06-F56F-4236-BEF0-633E74E5E764}" srcOrd="1" destOrd="0" presId="urn:microsoft.com/office/officeart/2005/8/layout/hierarchy1"/>
    <dgm:cxn modelId="{D468AA84-95AA-4FBD-8806-E0E37441F7F0}" type="presParOf" srcId="{58A3E5F3-6AEA-40C8-AFD1-F2F7A0120A07}" destId="{CDAE894E-2AAE-46B1-BE1D-2AE119147690}" srcOrd="1" destOrd="0" presId="urn:microsoft.com/office/officeart/2005/8/layout/hierarchy1"/>
    <dgm:cxn modelId="{8393385D-AE23-47DE-B313-AA7F52384A51}" type="presParOf" srcId="{CDAE894E-2AAE-46B1-BE1D-2AE119147690}" destId="{F4942E76-B9CC-4F39-ACF1-2A8FCECAEA90}" srcOrd="0" destOrd="0" presId="urn:microsoft.com/office/officeart/2005/8/layout/hierarchy1"/>
    <dgm:cxn modelId="{D6A83F53-241D-42B2-B0FE-4BD2F03FFB79}" type="presParOf" srcId="{CDAE894E-2AAE-46B1-BE1D-2AE119147690}" destId="{BEABC4AE-8760-4F32-A860-B1E608040032}" srcOrd="1" destOrd="0" presId="urn:microsoft.com/office/officeart/2005/8/layout/hierarchy1"/>
    <dgm:cxn modelId="{6F3D9703-7A10-4664-875C-302149967BD3}" type="presParOf" srcId="{BEABC4AE-8760-4F32-A860-B1E608040032}" destId="{CB5011F1-C4E9-46D2-958E-2FC824A334E2}" srcOrd="0" destOrd="0" presId="urn:microsoft.com/office/officeart/2005/8/layout/hierarchy1"/>
    <dgm:cxn modelId="{F82C5B73-75D4-4691-BB45-D584036ECE05}" type="presParOf" srcId="{CB5011F1-C4E9-46D2-958E-2FC824A334E2}" destId="{63705F20-A9D4-4220-837F-35C27DB67F56}" srcOrd="0" destOrd="0" presId="urn:microsoft.com/office/officeart/2005/8/layout/hierarchy1"/>
    <dgm:cxn modelId="{DBB0AB66-F1D9-4464-AB52-696E2C0E1C9D}" type="presParOf" srcId="{CB5011F1-C4E9-46D2-958E-2FC824A334E2}" destId="{DEDD0B98-3764-4C16-89D0-AAAE8CD207F9}" srcOrd="1" destOrd="0" presId="urn:microsoft.com/office/officeart/2005/8/layout/hierarchy1"/>
    <dgm:cxn modelId="{E436E5EB-0AA1-4C65-9390-A034E83A54AD}" type="presParOf" srcId="{BEABC4AE-8760-4F32-A860-B1E608040032}" destId="{133C5220-A007-465F-BCA1-80F5F74D4D2B}" srcOrd="1" destOrd="0" presId="urn:microsoft.com/office/officeart/2005/8/layout/hierarchy1"/>
    <dgm:cxn modelId="{85E8C483-5BC2-4750-85BD-4432814D9F8B}" type="presParOf" srcId="{CDAE894E-2AAE-46B1-BE1D-2AE119147690}" destId="{BFCFD37C-8F2B-4EBE-AB8C-E4104BEAA3B7}" srcOrd="2" destOrd="0" presId="urn:microsoft.com/office/officeart/2005/8/layout/hierarchy1"/>
    <dgm:cxn modelId="{597AFAE0-7809-4700-8ECF-5A7A7F8C897D}" type="presParOf" srcId="{CDAE894E-2AAE-46B1-BE1D-2AE119147690}" destId="{E65EA21B-E694-4F25-BBBB-DB9D9970D15F}" srcOrd="3" destOrd="0" presId="urn:microsoft.com/office/officeart/2005/8/layout/hierarchy1"/>
    <dgm:cxn modelId="{8E3D40D5-89C4-4F36-95A1-DD7924765855}" type="presParOf" srcId="{E65EA21B-E694-4F25-BBBB-DB9D9970D15F}" destId="{CFD14198-7DF6-4647-BCF0-DA68522594F1}" srcOrd="0" destOrd="0" presId="urn:microsoft.com/office/officeart/2005/8/layout/hierarchy1"/>
    <dgm:cxn modelId="{5FF1C0A1-C1EA-4C86-A2C3-84A0D4B78A28}" type="presParOf" srcId="{CFD14198-7DF6-4647-BCF0-DA68522594F1}" destId="{6F7B8995-1CAF-4549-BC06-06EBF94C2E66}" srcOrd="0" destOrd="0" presId="urn:microsoft.com/office/officeart/2005/8/layout/hierarchy1"/>
    <dgm:cxn modelId="{0B244801-2006-4D0D-B863-DB315274F96B}" type="presParOf" srcId="{CFD14198-7DF6-4647-BCF0-DA68522594F1}" destId="{0E5A3CCA-1811-4155-B368-AC21E147BF84}" srcOrd="1" destOrd="0" presId="urn:microsoft.com/office/officeart/2005/8/layout/hierarchy1"/>
    <dgm:cxn modelId="{AC22510A-D68F-4739-8F75-95151EBF096F}" type="presParOf" srcId="{E65EA21B-E694-4F25-BBBB-DB9D9970D15F}" destId="{85D24069-2E3B-4863-9DD7-8B35F3A33655}" srcOrd="1" destOrd="0" presId="urn:microsoft.com/office/officeart/2005/8/layout/hierarchy1"/>
    <dgm:cxn modelId="{DDF9D4FC-7A28-4095-AE3F-D52A19F81FFE}" type="presParOf" srcId="{CDAE894E-2AAE-46B1-BE1D-2AE119147690}" destId="{77156BC3-6802-4C3E-A89C-F4F082772E1F}" srcOrd="4" destOrd="0" presId="urn:microsoft.com/office/officeart/2005/8/layout/hierarchy1"/>
    <dgm:cxn modelId="{FB012BCE-0F0E-4327-BBC7-882A98790712}" type="presParOf" srcId="{CDAE894E-2AAE-46B1-BE1D-2AE119147690}" destId="{A3354E23-C5FC-4F7D-81BA-158B0F09B640}" srcOrd="5" destOrd="0" presId="urn:microsoft.com/office/officeart/2005/8/layout/hierarchy1"/>
    <dgm:cxn modelId="{8DAA3031-B053-49A6-91F0-BA37D892AF59}" type="presParOf" srcId="{A3354E23-C5FC-4F7D-81BA-158B0F09B640}" destId="{C92D01CF-454F-47A4-999D-CB0E89BFFE98}" srcOrd="0" destOrd="0" presId="urn:microsoft.com/office/officeart/2005/8/layout/hierarchy1"/>
    <dgm:cxn modelId="{BEA2CD4E-24BE-4EB3-AC84-9408C916462E}" type="presParOf" srcId="{C92D01CF-454F-47A4-999D-CB0E89BFFE98}" destId="{6ABC1E55-8F18-4485-B65C-D78CA73B5EB7}" srcOrd="0" destOrd="0" presId="urn:microsoft.com/office/officeart/2005/8/layout/hierarchy1"/>
    <dgm:cxn modelId="{3FAFD2E6-07ED-4797-8E38-9F5F2F698DC5}" type="presParOf" srcId="{C92D01CF-454F-47A4-999D-CB0E89BFFE98}" destId="{73C92AA6-671A-4B15-8234-FB8F3CEE4164}" srcOrd="1" destOrd="0" presId="urn:microsoft.com/office/officeart/2005/8/layout/hierarchy1"/>
    <dgm:cxn modelId="{262FB647-2D25-43BA-9534-DD36549F4C02}" type="presParOf" srcId="{A3354E23-C5FC-4F7D-81BA-158B0F09B640}" destId="{F7A1505F-3FF8-449D-8D63-DA7D71046F10}" srcOrd="1" destOrd="0" presId="urn:microsoft.com/office/officeart/2005/8/layout/hierarchy1"/>
    <dgm:cxn modelId="{7A85194E-1EF7-4B7C-B371-09BFDA78FF7C}" type="presParOf" srcId="{0183079F-7D2D-4ECA-852A-BAA0A71F629B}" destId="{15AD23EA-A819-4E57-9BC7-B3923925C515}" srcOrd="2" destOrd="0" presId="urn:microsoft.com/office/officeart/2005/8/layout/hierarchy1"/>
    <dgm:cxn modelId="{A92466CF-0EAF-42A4-BC4F-448E52368B6D}" type="presParOf" srcId="{0183079F-7D2D-4ECA-852A-BAA0A71F629B}" destId="{748ECB6F-9C96-490C-8800-351782AF86E0}" srcOrd="3" destOrd="0" presId="urn:microsoft.com/office/officeart/2005/8/layout/hierarchy1"/>
    <dgm:cxn modelId="{D3F1EE5F-D2AD-4BB8-8C60-65DA7526D693}" type="presParOf" srcId="{748ECB6F-9C96-490C-8800-351782AF86E0}" destId="{5E76299A-9921-4504-9CA2-5C7AE6B9BDCE}" srcOrd="0" destOrd="0" presId="urn:microsoft.com/office/officeart/2005/8/layout/hierarchy1"/>
    <dgm:cxn modelId="{ABAD4C82-324A-4CE2-9EDB-C9ACD9C58038}" type="presParOf" srcId="{5E76299A-9921-4504-9CA2-5C7AE6B9BDCE}" destId="{15FD0162-961A-45A1-A14E-1BC992007FC6}" srcOrd="0" destOrd="0" presId="urn:microsoft.com/office/officeart/2005/8/layout/hierarchy1"/>
    <dgm:cxn modelId="{EF607377-D232-4C43-B525-DCDBB688251A}" type="presParOf" srcId="{5E76299A-9921-4504-9CA2-5C7AE6B9BDCE}" destId="{615384D1-E7BD-40E3-808F-F772DC8B172D}" srcOrd="1" destOrd="0" presId="urn:microsoft.com/office/officeart/2005/8/layout/hierarchy1"/>
    <dgm:cxn modelId="{DF85DFB0-569F-4802-B120-3AA6E4A954FB}" type="presParOf" srcId="{748ECB6F-9C96-490C-8800-351782AF86E0}" destId="{8A501BB0-7A4F-4A29-95D0-488C264609FB}" srcOrd="1" destOrd="0" presId="urn:microsoft.com/office/officeart/2005/8/layout/hierarchy1"/>
    <dgm:cxn modelId="{1E4793FB-EAF2-47C3-80E6-4CCC2C9F638C}" type="presParOf" srcId="{8A501BB0-7A4F-4A29-95D0-488C264609FB}" destId="{0E9677C2-D93C-43C3-9DC4-4328221F2F0A}" srcOrd="0" destOrd="0" presId="urn:microsoft.com/office/officeart/2005/8/layout/hierarchy1"/>
    <dgm:cxn modelId="{FAD7C68C-A359-40B2-BD9C-5937A85A03DE}" type="presParOf" srcId="{8A501BB0-7A4F-4A29-95D0-488C264609FB}" destId="{DA88D37E-D365-4383-9913-F3211202F967}" srcOrd="1" destOrd="0" presId="urn:microsoft.com/office/officeart/2005/8/layout/hierarchy1"/>
    <dgm:cxn modelId="{6BA41632-4039-45D8-BD90-D87D13EC3385}" type="presParOf" srcId="{DA88D37E-D365-4383-9913-F3211202F967}" destId="{2D78DBC8-A71D-48AA-8925-BBF1CEC11A5F}" srcOrd="0" destOrd="0" presId="urn:microsoft.com/office/officeart/2005/8/layout/hierarchy1"/>
    <dgm:cxn modelId="{9806B9C6-5920-4E5B-80D5-0DEEFB52501C}" type="presParOf" srcId="{2D78DBC8-A71D-48AA-8925-BBF1CEC11A5F}" destId="{476360A1-5335-4C21-BD25-417DDDA59BC5}" srcOrd="0" destOrd="0" presId="urn:microsoft.com/office/officeart/2005/8/layout/hierarchy1"/>
    <dgm:cxn modelId="{E4CBDF7B-3756-4E24-AC25-49D792467B22}" type="presParOf" srcId="{2D78DBC8-A71D-48AA-8925-BBF1CEC11A5F}" destId="{D7C8EAC1-4A08-4C23-9D52-8D0B97B18C2E}" srcOrd="1" destOrd="0" presId="urn:microsoft.com/office/officeart/2005/8/layout/hierarchy1"/>
    <dgm:cxn modelId="{C7BB9E85-1972-413D-84EF-B3D253E10858}" type="presParOf" srcId="{DA88D37E-D365-4383-9913-F3211202F967}" destId="{5DF40533-3C34-45F4-9710-8D6EEA843D57}" srcOrd="1" destOrd="0" presId="urn:microsoft.com/office/officeart/2005/8/layout/hierarchy1"/>
    <dgm:cxn modelId="{20F4AE9C-DAC7-4AD6-BB30-0EDB77DB0014}" type="presParOf" srcId="{8A501BB0-7A4F-4A29-95D0-488C264609FB}" destId="{D02186A8-AC51-444F-9D53-943C49E82BD0}" srcOrd="2" destOrd="0" presId="urn:microsoft.com/office/officeart/2005/8/layout/hierarchy1"/>
    <dgm:cxn modelId="{D938AA0B-288C-4F9D-8D17-47FFAAE06A09}" type="presParOf" srcId="{8A501BB0-7A4F-4A29-95D0-488C264609FB}" destId="{C5D250C9-C024-4835-87D4-B928BA605356}" srcOrd="3" destOrd="0" presId="urn:microsoft.com/office/officeart/2005/8/layout/hierarchy1"/>
    <dgm:cxn modelId="{12EBAF3A-DD19-45B9-A11A-AD84A9207999}" type="presParOf" srcId="{C5D250C9-C024-4835-87D4-B928BA605356}" destId="{CA03F0A6-E0B1-4AAD-87D1-0A4D349CE8EA}" srcOrd="0" destOrd="0" presId="urn:microsoft.com/office/officeart/2005/8/layout/hierarchy1"/>
    <dgm:cxn modelId="{D711D37B-A66E-4F79-9B1E-A6E551192C36}" type="presParOf" srcId="{CA03F0A6-E0B1-4AAD-87D1-0A4D349CE8EA}" destId="{5B37C613-E8DD-4E26-8952-F6FDE34A76C6}" srcOrd="0" destOrd="0" presId="urn:microsoft.com/office/officeart/2005/8/layout/hierarchy1"/>
    <dgm:cxn modelId="{3F8514D9-F941-4ABA-BAF4-75E4DDC7E4BA}" type="presParOf" srcId="{CA03F0A6-E0B1-4AAD-87D1-0A4D349CE8EA}" destId="{979DDD9B-8417-4228-A85E-154E09693542}" srcOrd="1" destOrd="0" presId="urn:microsoft.com/office/officeart/2005/8/layout/hierarchy1"/>
    <dgm:cxn modelId="{6A5B7846-0572-4A74-8F39-8A702B1F9555}" type="presParOf" srcId="{C5D250C9-C024-4835-87D4-B928BA605356}" destId="{3FE6C10A-02D5-49A3-BBC3-836FD8076974}" srcOrd="1" destOrd="0" presId="urn:microsoft.com/office/officeart/2005/8/layout/hierarchy1"/>
    <dgm:cxn modelId="{670BA401-26A3-48FD-8BE5-84D97F823D5A}" type="presParOf" srcId="{8A501BB0-7A4F-4A29-95D0-488C264609FB}" destId="{E21FFE1D-C022-48A6-B8BE-A18722538E4A}" srcOrd="4" destOrd="0" presId="urn:microsoft.com/office/officeart/2005/8/layout/hierarchy1"/>
    <dgm:cxn modelId="{07EFC1A2-7A97-425E-9E8E-829EEFB85D26}" type="presParOf" srcId="{8A501BB0-7A4F-4A29-95D0-488C264609FB}" destId="{CA600FA3-3431-4563-865F-019A61ABF4C6}" srcOrd="5" destOrd="0" presId="urn:microsoft.com/office/officeart/2005/8/layout/hierarchy1"/>
    <dgm:cxn modelId="{7CF58141-CEC5-426D-9AC3-AE8E70CE250F}" type="presParOf" srcId="{CA600FA3-3431-4563-865F-019A61ABF4C6}" destId="{232F99C2-932C-4CA0-B26F-BCBF91721E50}" srcOrd="0" destOrd="0" presId="urn:microsoft.com/office/officeart/2005/8/layout/hierarchy1"/>
    <dgm:cxn modelId="{56ED18C1-C917-4847-BDCF-B5D67CD579B0}" type="presParOf" srcId="{232F99C2-932C-4CA0-B26F-BCBF91721E50}" destId="{5B4EF612-4D24-42D3-B305-AF5BF0240C86}" srcOrd="0" destOrd="0" presId="urn:microsoft.com/office/officeart/2005/8/layout/hierarchy1"/>
    <dgm:cxn modelId="{71F85552-2BBE-4E13-926D-8B16BDE49E4F}" type="presParOf" srcId="{232F99C2-932C-4CA0-B26F-BCBF91721E50}" destId="{19BEA851-6821-489A-BC9E-0116FD764373}" srcOrd="1" destOrd="0" presId="urn:microsoft.com/office/officeart/2005/8/layout/hierarchy1"/>
    <dgm:cxn modelId="{69309FF3-701F-44A0-B6A7-BC324EAFA8D5}" type="presParOf" srcId="{CA600FA3-3431-4563-865F-019A61ABF4C6}" destId="{008E0368-5131-4F15-BB38-2749AFF53481}" srcOrd="1" destOrd="0" presId="urn:microsoft.com/office/officeart/2005/8/layout/hierarchy1"/>
    <dgm:cxn modelId="{FB129C01-3A55-4A7D-9F4D-F444FCD00892}" type="presParOf" srcId="{B041ADFD-C351-42DA-9577-6E4D48EFEC08}" destId="{F12129E7-DC9D-4DC8-A320-ECB747CE1F5D}" srcOrd="2" destOrd="0" presId="urn:microsoft.com/office/officeart/2005/8/layout/hierarchy1"/>
    <dgm:cxn modelId="{216EA868-5D00-4977-BBB9-1382CDA4114D}" type="presParOf" srcId="{B041ADFD-C351-42DA-9577-6E4D48EFEC08}" destId="{90099777-03EC-49B7-99D5-1F72CDA028B7}" srcOrd="3" destOrd="0" presId="urn:microsoft.com/office/officeart/2005/8/layout/hierarchy1"/>
    <dgm:cxn modelId="{73ECEF6C-479F-4FA6-ABC8-CF9E2698483E}" type="presParOf" srcId="{90099777-03EC-49B7-99D5-1F72CDA028B7}" destId="{0E532CFC-143E-4C49-9A1B-AE040D828930}" srcOrd="0" destOrd="0" presId="urn:microsoft.com/office/officeart/2005/8/layout/hierarchy1"/>
    <dgm:cxn modelId="{72A2D37D-12F3-4A84-BA7C-B5CDD85861C7}" type="presParOf" srcId="{0E532CFC-143E-4C49-9A1B-AE040D828930}" destId="{AD61B611-7D14-4F88-B5FF-FA16700D04CA}" srcOrd="0" destOrd="0" presId="urn:microsoft.com/office/officeart/2005/8/layout/hierarchy1"/>
    <dgm:cxn modelId="{3BFEFB7C-4DB6-4FE6-BB19-FF9AAC1B4E49}" type="presParOf" srcId="{0E532CFC-143E-4C49-9A1B-AE040D828930}" destId="{E16B0ADD-FC29-4EAE-AAF9-987A2D27D238}" srcOrd="1" destOrd="0" presId="urn:microsoft.com/office/officeart/2005/8/layout/hierarchy1"/>
    <dgm:cxn modelId="{0D22A4AB-C059-4C0A-BC9B-5F6FC700FD9B}" type="presParOf" srcId="{90099777-03EC-49B7-99D5-1F72CDA028B7}" destId="{5F275DAE-550C-4AE7-8B12-368E3919571B}" srcOrd="1" destOrd="0" presId="urn:microsoft.com/office/officeart/2005/8/layout/hierarchy1"/>
    <dgm:cxn modelId="{19F7AB75-0C01-4CE9-B31F-AD76B40DB592}" type="presParOf" srcId="{5F275DAE-550C-4AE7-8B12-368E3919571B}" destId="{EB56E64A-8FE7-4F20-AC99-FD4C324E1005}" srcOrd="0" destOrd="0" presId="urn:microsoft.com/office/officeart/2005/8/layout/hierarchy1"/>
    <dgm:cxn modelId="{37705E63-1DDB-4FD7-8CC5-61C548CC5796}" type="presParOf" srcId="{5F275DAE-550C-4AE7-8B12-368E3919571B}" destId="{11D23A5A-3FE6-47A1-A82A-8677423A32A5}" srcOrd="1" destOrd="0" presId="urn:microsoft.com/office/officeart/2005/8/layout/hierarchy1"/>
    <dgm:cxn modelId="{90496D0F-7CBF-4D31-867C-0C55B88DA34A}" type="presParOf" srcId="{11D23A5A-3FE6-47A1-A82A-8677423A32A5}" destId="{8E996A5C-2A68-4BF6-AB46-EE3BD158F47F}" srcOrd="0" destOrd="0" presId="urn:microsoft.com/office/officeart/2005/8/layout/hierarchy1"/>
    <dgm:cxn modelId="{13B6B077-012D-4F10-B9B3-704566738DEB}" type="presParOf" srcId="{8E996A5C-2A68-4BF6-AB46-EE3BD158F47F}" destId="{E67C33C0-D3E6-4B8C-B9EB-74C9B10C63BE}" srcOrd="0" destOrd="0" presId="urn:microsoft.com/office/officeart/2005/8/layout/hierarchy1"/>
    <dgm:cxn modelId="{979F0D5E-BE0F-4830-B1C4-2682CC14F13C}" type="presParOf" srcId="{8E996A5C-2A68-4BF6-AB46-EE3BD158F47F}" destId="{B71D3F7C-F9A7-4E3A-B1AB-B6060E49FA8E}" srcOrd="1" destOrd="0" presId="urn:microsoft.com/office/officeart/2005/8/layout/hierarchy1"/>
    <dgm:cxn modelId="{7752212A-4DF1-4BD4-B206-1B9418FE5BDB}" type="presParOf" srcId="{11D23A5A-3FE6-47A1-A82A-8677423A32A5}" destId="{6F0B08EE-1756-4B17-B145-37C7BF762498}" srcOrd="1" destOrd="0" presId="urn:microsoft.com/office/officeart/2005/8/layout/hierarchy1"/>
    <dgm:cxn modelId="{A16A1D32-F539-417C-81E7-1B38E5E46DB6}" type="presParOf" srcId="{5F275DAE-550C-4AE7-8B12-368E3919571B}" destId="{D4C47FB5-6117-4F77-8B44-EB30955362C6}" srcOrd="2" destOrd="0" presId="urn:microsoft.com/office/officeart/2005/8/layout/hierarchy1"/>
    <dgm:cxn modelId="{BD818C78-3FE5-4707-89FA-4CF4F1D8EBFB}" type="presParOf" srcId="{5F275DAE-550C-4AE7-8B12-368E3919571B}" destId="{959F900B-2600-43E1-8C35-F694EF906FE3}" srcOrd="3" destOrd="0" presId="urn:microsoft.com/office/officeart/2005/8/layout/hierarchy1"/>
    <dgm:cxn modelId="{80D7F1D6-7118-433F-9892-BDBF89496BBF}" type="presParOf" srcId="{959F900B-2600-43E1-8C35-F694EF906FE3}" destId="{3299673E-5613-4542-8361-853C6FC9EAC4}" srcOrd="0" destOrd="0" presId="urn:microsoft.com/office/officeart/2005/8/layout/hierarchy1"/>
    <dgm:cxn modelId="{1DDBC3C3-E39B-42E9-A526-370BD3A93DF8}" type="presParOf" srcId="{3299673E-5613-4542-8361-853C6FC9EAC4}" destId="{22C0C314-DC3B-48C5-9C8F-AE499EB79F76}" srcOrd="0" destOrd="0" presId="urn:microsoft.com/office/officeart/2005/8/layout/hierarchy1"/>
    <dgm:cxn modelId="{9EEC6E35-15B7-4FD2-815E-577EF7022DA9}" type="presParOf" srcId="{3299673E-5613-4542-8361-853C6FC9EAC4}" destId="{E0FFA042-7BC9-43CE-B8C8-1F59A0CFFB11}" srcOrd="1" destOrd="0" presId="urn:microsoft.com/office/officeart/2005/8/layout/hierarchy1"/>
    <dgm:cxn modelId="{7C5FF43B-05FE-4995-9292-9B97EB7F2074}" type="presParOf" srcId="{959F900B-2600-43E1-8C35-F694EF906FE3}" destId="{D0E94175-878E-452F-96B5-438ED762516F}" srcOrd="1" destOrd="0" presId="urn:microsoft.com/office/officeart/2005/8/layout/hierarchy1"/>
    <dgm:cxn modelId="{09E42433-09FC-4605-BF63-C5B8FC65EE14}" type="presParOf" srcId="{5F275DAE-550C-4AE7-8B12-368E3919571B}" destId="{1810AFAA-80B7-404A-A3EE-091C24F70C93}" srcOrd="4" destOrd="0" presId="urn:microsoft.com/office/officeart/2005/8/layout/hierarchy1"/>
    <dgm:cxn modelId="{F21B533C-EEFD-4591-ABDD-9D13047B14AE}" type="presParOf" srcId="{5F275DAE-550C-4AE7-8B12-368E3919571B}" destId="{7E15F08D-AF99-48F4-82F9-8437FB92C68D}" srcOrd="5" destOrd="0" presId="urn:microsoft.com/office/officeart/2005/8/layout/hierarchy1"/>
    <dgm:cxn modelId="{2C2640D3-D033-440A-89D5-780C7FE2BBFA}" type="presParOf" srcId="{7E15F08D-AF99-48F4-82F9-8437FB92C68D}" destId="{5764FD0B-B528-44AA-AECF-5D547D4FCE9F}" srcOrd="0" destOrd="0" presId="urn:microsoft.com/office/officeart/2005/8/layout/hierarchy1"/>
    <dgm:cxn modelId="{847D171A-0BD4-4210-86C6-5158F39D4043}" type="presParOf" srcId="{5764FD0B-B528-44AA-AECF-5D547D4FCE9F}" destId="{22346020-5C83-4125-B9AC-3C655D7EA9AB}" srcOrd="0" destOrd="0" presId="urn:microsoft.com/office/officeart/2005/8/layout/hierarchy1"/>
    <dgm:cxn modelId="{CF95412E-1BCE-4E61-B758-9C600A1E5215}" type="presParOf" srcId="{5764FD0B-B528-44AA-AECF-5D547D4FCE9F}" destId="{64426216-4C51-42D1-9604-8824CB7B1094}" srcOrd="1" destOrd="0" presId="urn:microsoft.com/office/officeart/2005/8/layout/hierarchy1"/>
    <dgm:cxn modelId="{C2D32C76-7980-4DCE-90E8-DC40B9E49A17}" type="presParOf" srcId="{7E15F08D-AF99-48F4-82F9-8437FB92C68D}" destId="{D606B093-C7D6-4E93-AE7A-83507D2F49F9}" srcOrd="1" destOrd="0" presId="urn:microsoft.com/office/officeart/2005/8/layout/hierarchy1"/>
    <dgm:cxn modelId="{4ABB3C70-7CE5-4675-90C2-7B655BEFCC1D}" type="presParOf" srcId="{5F275DAE-550C-4AE7-8B12-368E3919571B}" destId="{3BE89461-4A03-401E-A458-E714A67A88B9}" srcOrd="6" destOrd="0" presId="urn:microsoft.com/office/officeart/2005/8/layout/hierarchy1"/>
    <dgm:cxn modelId="{88EE879B-CE74-42C1-97A2-1B5D931C3954}" type="presParOf" srcId="{5F275DAE-550C-4AE7-8B12-368E3919571B}" destId="{2287CBE3-C6FB-410A-9FD7-ADF90B390726}" srcOrd="7" destOrd="0" presId="urn:microsoft.com/office/officeart/2005/8/layout/hierarchy1"/>
    <dgm:cxn modelId="{538B27CD-242F-4E7C-94C1-1DEADE08329B}" type="presParOf" srcId="{2287CBE3-C6FB-410A-9FD7-ADF90B390726}" destId="{15F2B732-D04A-441D-84B9-DE82BDF22026}" srcOrd="0" destOrd="0" presId="urn:microsoft.com/office/officeart/2005/8/layout/hierarchy1"/>
    <dgm:cxn modelId="{FFF5AD8D-D3F5-413A-8EE5-F683232104A8}" type="presParOf" srcId="{15F2B732-D04A-441D-84B9-DE82BDF22026}" destId="{00096D30-9B6E-4D97-8D7B-2F0D6685991E}" srcOrd="0" destOrd="0" presId="urn:microsoft.com/office/officeart/2005/8/layout/hierarchy1"/>
    <dgm:cxn modelId="{A2F0CCFC-58F3-48FB-A3AE-2AEA6F5B693E}" type="presParOf" srcId="{15F2B732-D04A-441D-84B9-DE82BDF22026}" destId="{18067608-610D-4B55-8C7A-5C6C5E95CBD4}" srcOrd="1" destOrd="0" presId="urn:microsoft.com/office/officeart/2005/8/layout/hierarchy1"/>
    <dgm:cxn modelId="{D5DF195E-42E1-491E-B9BC-0423613E1D14}" type="presParOf" srcId="{2287CBE3-C6FB-410A-9FD7-ADF90B390726}" destId="{6AB864F8-5CBA-4A77-91FC-E5243EDACE7C}" srcOrd="1" destOrd="0" presId="urn:microsoft.com/office/officeart/2005/8/layout/hierarchy1"/>
    <dgm:cxn modelId="{735A2CF9-AA68-4366-9B45-D01B9156CE40}" type="presParOf" srcId="{5F275DAE-550C-4AE7-8B12-368E3919571B}" destId="{26FD8478-3701-447E-ACE5-C8E42BE147AF}" srcOrd="8" destOrd="0" presId="urn:microsoft.com/office/officeart/2005/8/layout/hierarchy1"/>
    <dgm:cxn modelId="{48D313F6-207F-4E3B-88A2-DD21A95D756F}" type="presParOf" srcId="{5F275DAE-550C-4AE7-8B12-368E3919571B}" destId="{F20AAC12-6E63-45C7-9DEF-0C7CA8F62E18}" srcOrd="9" destOrd="0" presId="urn:microsoft.com/office/officeart/2005/8/layout/hierarchy1"/>
    <dgm:cxn modelId="{C44158CC-CC06-4BBF-9707-5DC404314CCE}" type="presParOf" srcId="{F20AAC12-6E63-45C7-9DEF-0C7CA8F62E18}" destId="{EB41738B-0FB5-43BA-A006-8CBB74056B71}" srcOrd="0" destOrd="0" presId="urn:microsoft.com/office/officeart/2005/8/layout/hierarchy1"/>
    <dgm:cxn modelId="{ACD62477-7458-46D1-8009-DB733EEE488D}" type="presParOf" srcId="{EB41738B-0FB5-43BA-A006-8CBB74056B71}" destId="{6229EBBD-104F-4258-AEA7-8F07CE12EA11}" srcOrd="0" destOrd="0" presId="urn:microsoft.com/office/officeart/2005/8/layout/hierarchy1"/>
    <dgm:cxn modelId="{3109E0F6-AC6F-4720-B0DC-CD9E13C9D3EC}" type="presParOf" srcId="{EB41738B-0FB5-43BA-A006-8CBB74056B71}" destId="{C0DD23F1-B855-460F-A558-D2290D5B6714}" srcOrd="1" destOrd="0" presId="urn:microsoft.com/office/officeart/2005/8/layout/hierarchy1"/>
    <dgm:cxn modelId="{1A66D379-E7E4-45DA-9374-2F838BA9657A}" type="presParOf" srcId="{F20AAC12-6E63-45C7-9DEF-0C7CA8F62E18}" destId="{45843D18-2BE7-477F-998E-579362513DF4}" srcOrd="1" destOrd="0" presId="urn:microsoft.com/office/officeart/2005/8/layout/hierarchy1"/>
    <dgm:cxn modelId="{683C662C-2FE7-4357-A0FD-9A63C67B5C44}" type="presParOf" srcId="{5F275DAE-550C-4AE7-8B12-368E3919571B}" destId="{23E74A63-9D1C-4A69-9473-F56CD2CA0070}" srcOrd="10" destOrd="0" presId="urn:microsoft.com/office/officeart/2005/8/layout/hierarchy1"/>
    <dgm:cxn modelId="{0E068D16-40D2-45E7-BFE7-15B9BF972BBE}" type="presParOf" srcId="{5F275DAE-550C-4AE7-8B12-368E3919571B}" destId="{C10DE542-B13A-43A9-BAB9-F56C4A2A1309}" srcOrd="11" destOrd="0" presId="urn:microsoft.com/office/officeart/2005/8/layout/hierarchy1"/>
    <dgm:cxn modelId="{7BD8B67C-846F-4A3A-9E94-DAE5B8265FB5}" type="presParOf" srcId="{C10DE542-B13A-43A9-BAB9-F56C4A2A1309}" destId="{FCDA9A30-4572-4BF1-BF5D-14B384C4A7EB}" srcOrd="0" destOrd="0" presId="urn:microsoft.com/office/officeart/2005/8/layout/hierarchy1"/>
    <dgm:cxn modelId="{276BFFD1-7E9D-4EF7-8796-E675874889AB}" type="presParOf" srcId="{FCDA9A30-4572-4BF1-BF5D-14B384C4A7EB}" destId="{AC6D7A06-B7EF-402D-87DA-5E24F9BF1889}" srcOrd="0" destOrd="0" presId="urn:microsoft.com/office/officeart/2005/8/layout/hierarchy1"/>
    <dgm:cxn modelId="{8C6BB344-D994-483A-874A-7C014CBF571E}" type="presParOf" srcId="{FCDA9A30-4572-4BF1-BF5D-14B384C4A7EB}" destId="{AB017B1C-EDFC-4EB2-818D-F67AF4981900}" srcOrd="1" destOrd="0" presId="urn:microsoft.com/office/officeart/2005/8/layout/hierarchy1"/>
    <dgm:cxn modelId="{0B7F98DB-F958-4647-A8AA-EBDB2E83353E}" type="presParOf" srcId="{C10DE542-B13A-43A9-BAB9-F56C4A2A1309}" destId="{44EEEE0B-0234-44FD-8773-00D0CD8D27DA}" srcOrd="1" destOrd="0" presId="urn:microsoft.com/office/officeart/2005/8/layout/hierarchy1"/>
    <dgm:cxn modelId="{4F39AE79-4ADD-4219-B3CC-6F6F2C9F91D7}" type="presParOf" srcId="{5F275DAE-550C-4AE7-8B12-368E3919571B}" destId="{97994F2D-0F04-4AE9-A675-118D7BE5B875}" srcOrd="12" destOrd="0" presId="urn:microsoft.com/office/officeart/2005/8/layout/hierarchy1"/>
    <dgm:cxn modelId="{41F71F37-3683-4C57-AA02-BEAB51B15886}" type="presParOf" srcId="{5F275DAE-550C-4AE7-8B12-368E3919571B}" destId="{1F206FF7-CE6C-4995-B538-24D8CF8E5D8D}" srcOrd="13" destOrd="0" presId="urn:microsoft.com/office/officeart/2005/8/layout/hierarchy1"/>
    <dgm:cxn modelId="{36EA32EB-B606-48F5-86B5-9756A5C34D6A}" type="presParOf" srcId="{1F206FF7-CE6C-4995-B538-24D8CF8E5D8D}" destId="{32AF7AA2-6C36-4C76-85ED-6805BE5FD788}" srcOrd="0" destOrd="0" presId="urn:microsoft.com/office/officeart/2005/8/layout/hierarchy1"/>
    <dgm:cxn modelId="{FB77C515-33EE-4305-A42A-18F07F2DFE88}" type="presParOf" srcId="{32AF7AA2-6C36-4C76-85ED-6805BE5FD788}" destId="{0CADE014-9E76-4548-9B68-0D6D8BFB36D1}" srcOrd="0" destOrd="0" presId="urn:microsoft.com/office/officeart/2005/8/layout/hierarchy1"/>
    <dgm:cxn modelId="{7C9D8412-F55A-4478-8193-AA890F5DC6A6}" type="presParOf" srcId="{32AF7AA2-6C36-4C76-85ED-6805BE5FD788}" destId="{4A9E5258-A5DE-4770-A23F-4307A7045F97}" srcOrd="1" destOrd="0" presId="urn:microsoft.com/office/officeart/2005/8/layout/hierarchy1"/>
    <dgm:cxn modelId="{C07A87CE-5601-4603-9F4D-EF4C902170C7}" type="presParOf" srcId="{1F206FF7-CE6C-4995-B538-24D8CF8E5D8D}" destId="{A1CC1552-467F-4801-A0CB-A7599280C4BC}" srcOrd="1" destOrd="0" presId="urn:microsoft.com/office/officeart/2005/8/layout/hierarchy1"/>
    <dgm:cxn modelId="{DA0924DA-4F49-476C-B581-DC7BF1847297}" type="presParOf" srcId="{3A4A7965-F9C0-40DD-A7C7-83448C1544AA}" destId="{ECE776F7-AFF8-4F77-87AB-6BD52FF0101A}" srcOrd="2" destOrd="0" presId="urn:microsoft.com/office/officeart/2005/8/layout/hierarchy1"/>
    <dgm:cxn modelId="{5ECE3E34-70C3-4C0A-9912-73452D1BE5D6}" type="presParOf" srcId="{3A4A7965-F9C0-40DD-A7C7-83448C1544AA}" destId="{6802C62E-B997-4971-BCCD-A1D281C70514}" srcOrd="3" destOrd="0" presId="urn:microsoft.com/office/officeart/2005/8/layout/hierarchy1"/>
    <dgm:cxn modelId="{A6519942-43A5-437B-9F09-CE838C6E3616}" type="presParOf" srcId="{6802C62E-B997-4971-BCCD-A1D281C70514}" destId="{BEF307A6-F09C-45BE-A58A-7A109262B649}" srcOrd="0" destOrd="0" presId="urn:microsoft.com/office/officeart/2005/8/layout/hierarchy1"/>
    <dgm:cxn modelId="{17B4624D-95E1-42F5-99F5-2D234249C5BA}" type="presParOf" srcId="{BEF307A6-F09C-45BE-A58A-7A109262B649}" destId="{BC4A23AE-A726-4907-BEB0-442C6003A846}" srcOrd="0" destOrd="0" presId="urn:microsoft.com/office/officeart/2005/8/layout/hierarchy1"/>
    <dgm:cxn modelId="{FD8EB24E-C85A-4CEC-9EEF-0AB15753F407}" type="presParOf" srcId="{BEF307A6-F09C-45BE-A58A-7A109262B649}" destId="{B89E683B-0BDF-427E-9682-596DBFBA8B27}" srcOrd="1" destOrd="0" presId="urn:microsoft.com/office/officeart/2005/8/layout/hierarchy1"/>
    <dgm:cxn modelId="{2644379D-F7B8-4797-97A4-4CFC0BCF3258}" type="presParOf" srcId="{6802C62E-B997-4971-BCCD-A1D281C70514}" destId="{656CA858-8D0E-4D8C-A092-B2063039D858}" srcOrd="1" destOrd="0" presId="urn:microsoft.com/office/officeart/2005/8/layout/hierarchy1"/>
    <dgm:cxn modelId="{4AE57DF7-213E-42DE-8285-C2B040AC9B19}" type="presParOf" srcId="{656CA858-8D0E-4D8C-A092-B2063039D858}" destId="{B67C4F16-BFC6-48D1-9E97-7ED1A9D6E931}" srcOrd="0" destOrd="0" presId="urn:microsoft.com/office/officeart/2005/8/layout/hierarchy1"/>
    <dgm:cxn modelId="{4997FDE6-5502-43CA-9BFC-1047D99C8484}" type="presParOf" srcId="{656CA858-8D0E-4D8C-A092-B2063039D858}" destId="{E2E0E938-F5B8-4F89-A6F8-6126FAC90DC5}" srcOrd="1" destOrd="0" presId="urn:microsoft.com/office/officeart/2005/8/layout/hierarchy1"/>
    <dgm:cxn modelId="{6112332C-67C5-478B-A6F1-730A26A825A7}" type="presParOf" srcId="{E2E0E938-F5B8-4F89-A6F8-6126FAC90DC5}" destId="{616EF857-A273-4B31-8FA8-3DC42180A5F4}" srcOrd="0" destOrd="0" presId="urn:microsoft.com/office/officeart/2005/8/layout/hierarchy1"/>
    <dgm:cxn modelId="{23EF93E4-CAE6-4A84-97A4-D023CE8B0391}" type="presParOf" srcId="{616EF857-A273-4B31-8FA8-3DC42180A5F4}" destId="{CF8C8D40-6EF6-4ABB-B056-BBFB340E7BD2}" srcOrd="0" destOrd="0" presId="urn:microsoft.com/office/officeart/2005/8/layout/hierarchy1"/>
    <dgm:cxn modelId="{A9680964-B5FA-4079-844F-D4079ED1FBE3}" type="presParOf" srcId="{616EF857-A273-4B31-8FA8-3DC42180A5F4}" destId="{D7512B79-E39A-4DE4-80E8-DA16AFF1DF10}" srcOrd="1" destOrd="0" presId="urn:microsoft.com/office/officeart/2005/8/layout/hierarchy1"/>
    <dgm:cxn modelId="{49502E48-5DEE-4061-97A2-41B05141EED3}" type="presParOf" srcId="{E2E0E938-F5B8-4F89-A6F8-6126FAC90DC5}" destId="{9B576728-217D-407E-A2D2-F289090EA827}" srcOrd="1" destOrd="0" presId="urn:microsoft.com/office/officeart/2005/8/layout/hierarchy1"/>
    <dgm:cxn modelId="{F586DB8C-CC33-439C-A576-D94CC4E3DDBF}" type="presParOf" srcId="{656CA858-8D0E-4D8C-A092-B2063039D858}" destId="{2AFB982E-C620-450A-8EEB-EACB29CD33A3}" srcOrd="2" destOrd="0" presId="urn:microsoft.com/office/officeart/2005/8/layout/hierarchy1"/>
    <dgm:cxn modelId="{BA0100E3-8489-4747-90B5-0B9694F8EC32}" type="presParOf" srcId="{656CA858-8D0E-4D8C-A092-B2063039D858}" destId="{0DDF1248-063E-4777-8265-D8A2DAAA8FA4}" srcOrd="3" destOrd="0" presId="urn:microsoft.com/office/officeart/2005/8/layout/hierarchy1"/>
    <dgm:cxn modelId="{63589D4A-9BEC-4A5E-BC0D-EA4281C2783A}" type="presParOf" srcId="{0DDF1248-063E-4777-8265-D8A2DAAA8FA4}" destId="{B0A6419D-9066-44AA-913F-BDC9FFC3986E}" srcOrd="0" destOrd="0" presId="urn:microsoft.com/office/officeart/2005/8/layout/hierarchy1"/>
    <dgm:cxn modelId="{C2260B20-DFA6-4DDF-9507-C4112D72DD46}" type="presParOf" srcId="{B0A6419D-9066-44AA-913F-BDC9FFC3986E}" destId="{3EABB547-C902-412F-8D4C-E644BF0C0F95}" srcOrd="0" destOrd="0" presId="urn:microsoft.com/office/officeart/2005/8/layout/hierarchy1"/>
    <dgm:cxn modelId="{906728F6-462D-4E00-BA62-F1E265AA1070}" type="presParOf" srcId="{B0A6419D-9066-44AA-913F-BDC9FFC3986E}" destId="{27E17296-E70C-4FC7-B729-9ADEE47BA026}" srcOrd="1" destOrd="0" presId="urn:microsoft.com/office/officeart/2005/8/layout/hierarchy1"/>
    <dgm:cxn modelId="{509E5D97-F265-4D03-B209-4776A00A6972}" type="presParOf" srcId="{0DDF1248-063E-4777-8265-D8A2DAAA8FA4}" destId="{EEA3274C-7EA6-4201-911D-26C2E0765307}" srcOrd="1" destOrd="0" presId="urn:microsoft.com/office/officeart/2005/8/layout/hierarchy1"/>
    <dgm:cxn modelId="{A2035B2D-0681-4BCA-B6AC-979471A33974}" type="presParOf" srcId="{656CA858-8D0E-4D8C-A092-B2063039D858}" destId="{44F78E55-E306-4B9B-9A91-81C656969A72}" srcOrd="4" destOrd="0" presId="urn:microsoft.com/office/officeart/2005/8/layout/hierarchy1"/>
    <dgm:cxn modelId="{01B409CE-511E-4D65-9B49-949AE0461023}" type="presParOf" srcId="{656CA858-8D0E-4D8C-A092-B2063039D858}" destId="{B03EFF8E-E7D0-4F37-A5B5-BD750EEF492F}" srcOrd="5" destOrd="0" presId="urn:microsoft.com/office/officeart/2005/8/layout/hierarchy1"/>
    <dgm:cxn modelId="{E9BE4F11-A3E1-4A9A-9C00-91C006293E23}" type="presParOf" srcId="{B03EFF8E-E7D0-4F37-A5B5-BD750EEF492F}" destId="{3FF63053-B9C4-4139-AE58-B7050D80AC56}" srcOrd="0" destOrd="0" presId="urn:microsoft.com/office/officeart/2005/8/layout/hierarchy1"/>
    <dgm:cxn modelId="{7688296B-53DE-4619-92B5-7722DA0264CA}" type="presParOf" srcId="{3FF63053-B9C4-4139-AE58-B7050D80AC56}" destId="{F71FB72E-B80A-45B3-95F3-DF571013F68D}" srcOrd="0" destOrd="0" presId="urn:microsoft.com/office/officeart/2005/8/layout/hierarchy1"/>
    <dgm:cxn modelId="{0E764F7E-333D-4854-8556-9893653D4B42}" type="presParOf" srcId="{3FF63053-B9C4-4139-AE58-B7050D80AC56}" destId="{5E8C6AAE-0453-4A31-B020-7A1ABEE2CB48}" srcOrd="1" destOrd="0" presId="urn:microsoft.com/office/officeart/2005/8/layout/hierarchy1"/>
    <dgm:cxn modelId="{80CA12AB-7BC3-4931-B38F-97A6A93E8FE7}" type="presParOf" srcId="{B03EFF8E-E7D0-4F37-A5B5-BD750EEF492F}" destId="{3FA4EEFC-1589-4825-BCAA-2346A00655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2EAF4-A277-43CB-A924-27BF2687BD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28299-F115-4A9B-9582-708197EF2B4D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244B1D3-7CEB-487E-8261-F02EFF64CF43}" type="parTrans" cxnId="{CA31C3A8-13D0-4D8E-BAC1-7E3F6C51316F}">
      <dgm:prSet/>
      <dgm:spPr/>
      <dgm:t>
        <a:bodyPr/>
        <a:lstStyle/>
        <a:p>
          <a:endParaRPr lang="en-US"/>
        </a:p>
      </dgm:t>
    </dgm:pt>
    <dgm:pt modelId="{49956B00-8AD4-4F22-B267-1861EE91BF76}" type="sibTrans" cxnId="{CA31C3A8-13D0-4D8E-BAC1-7E3F6C51316F}">
      <dgm:prSet/>
      <dgm:spPr/>
      <dgm:t>
        <a:bodyPr/>
        <a:lstStyle/>
        <a:p>
          <a:endParaRPr lang="en-US"/>
        </a:p>
      </dgm:t>
    </dgm:pt>
    <dgm:pt modelId="{F13F8CB5-04E6-4824-BA42-6D33AFEA96F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02C99B46-1EE6-4CB3-BDA9-A5AB71C4A662}" type="parTrans" cxnId="{DEBEA372-C68F-47B6-B485-E10E91EA984F}">
      <dgm:prSet/>
      <dgm:spPr/>
      <dgm:t>
        <a:bodyPr/>
        <a:lstStyle/>
        <a:p>
          <a:endParaRPr lang="en-US"/>
        </a:p>
      </dgm:t>
    </dgm:pt>
    <dgm:pt modelId="{BBCAB167-9950-4891-BE62-0903DA03829B}" type="sibTrans" cxnId="{DEBEA372-C68F-47B6-B485-E10E91EA984F}">
      <dgm:prSet/>
      <dgm:spPr/>
      <dgm:t>
        <a:bodyPr/>
        <a:lstStyle/>
        <a:p>
          <a:endParaRPr lang="en-US"/>
        </a:p>
      </dgm:t>
    </dgm:pt>
    <dgm:pt modelId="{3D6E7FFC-55E0-45F2-A157-D6A95DA39DD7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BBA2466D-A5CC-40BB-93F4-4CDD53DAC33B}" type="parTrans" cxnId="{5E5E2F53-7250-4E2A-B52F-5398AD19C230}">
      <dgm:prSet/>
      <dgm:spPr/>
      <dgm:t>
        <a:bodyPr/>
        <a:lstStyle/>
        <a:p>
          <a:endParaRPr lang="en-US"/>
        </a:p>
      </dgm:t>
    </dgm:pt>
    <dgm:pt modelId="{32306D40-6D57-404E-AB7B-A726AB9FB23F}" type="sibTrans" cxnId="{5E5E2F53-7250-4E2A-B52F-5398AD19C230}">
      <dgm:prSet/>
      <dgm:spPr/>
      <dgm:t>
        <a:bodyPr/>
        <a:lstStyle/>
        <a:p>
          <a:endParaRPr lang="en-US"/>
        </a:p>
      </dgm:t>
    </dgm:pt>
    <dgm:pt modelId="{9524EC65-275A-4380-9F0B-2D89E503AF3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2141685C-9D03-4082-8CB8-91FEC8EC9D49}" type="parTrans" cxnId="{EDFD50D3-C7E0-40D9-B3B6-C725D3BDC878}">
      <dgm:prSet/>
      <dgm:spPr/>
      <dgm:t>
        <a:bodyPr/>
        <a:lstStyle/>
        <a:p>
          <a:endParaRPr lang="en-US"/>
        </a:p>
      </dgm:t>
    </dgm:pt>
    <dgm:pt modelId="{4128F2A5-EDEC-497A-AC82-3E5F5397AA31}" type="sibTrans" cxnId="{EDFD50D3-C7E0-40D9-B3B6-C725D3BDC878}">
      <dgm:prSet/>
      <dgm:spPr/>
      <dgm:t>
        <a:bodyPr/>
        <a:lstStyle/>
        <a:p>
          <a:endParaRPr lang="en-US"/>
        </a:p>
      </dgm:t>
    </dgm:pt>
    <dgm:pt modelId="{AF1464E4-D4D8-4FEF-AB65-CC69E3BC6654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0CCBF60D-6A50-4436-B72E-1139C8883B66}" type="parTrans" cxnId="{34DA31F6-2C3D-42F7-ADA8-148C59F314A4}">
      <dgm:prSet/>
      <dgm:spPr/>
      <dgm:t>
        <a:bodyPr/>
        <a:lstStyle/>
        <a:p>
          <a:endParaRPr lang="en-US"/>
        </a:p>
      </dgm:t>
    </dgm:pt>
    <dgm:pt modelId="{7D18DE08-5B5D-4A80-9946-F8FBEDB29950}" type="sibTrans" cxnId="{34DA31F6-2C3D-42F7-ADA8-148C59F314A4}">
      <dgm:prSet/>
      <dgm:spPr/>
      <dgm:t>
        <a:bodyPr/>
        <a:lstStyle/>
        <a:p>
          <a:endParaRPr lang="en-US"/>
        </a:p>
      </dgm:t>
    </dgm:pt>
    <dgm:pt modelId="{647F76E9-D836-4ACF-8308-D4D798AC7963}">
      <dgm:prSet phldrT="[Text]"/>
      <dgm:spPr/>
      <dgm:t>
        <a:bodyPr/>
        <a:lstStyle/>
        <a:p>
          <a:r>
            <a:rPr lang="en-US" dirty="0" err="1" smtClean="0"/>
            <a:t>cout</a:t>
          </a:r>
          <a:endParaRPr lang="en-US" dirty="0"/>
        </a:p>
      </dgm:t>
    </dgm:pt>
    <dgm:pt modelId="{52C1617E-2DC3-4844-8741-B266A5BB6951}" type="parTrans" cxnId="{1F240C61-6E69-4436-A0CC-B002B3FC3833}">
      <dgm:prSet/>
      <dgm:spPr/>
      <dgm:t>
        <a:bodyPr/>
        <a:lstStyle/>
        <a:p>
          <a:endParaRPr lang="en-US"/>
        </a:p>
      </dgm:t>
    </dgm:pt>
    <dgm:pt modelId="{34F05CE9-9401-4491-8CAC-D85D889B8386}" type="sibTrans" cxnId="{1F240C61-6E69-4436-A0CC-B002B3FC3833}">
      <dgm:prSet/>
      <dgm:spPr/>
      <dgm:t>
        <a:bodyPr/>
        <a:lstStyle/>
        <a:p>
          <a:endParaRPr lang="en-US"/>
        </a:p>
      </dgm:t>
    </dgm:pt>
    <dgm:pt modelId="{7CEBD366-7878-487A-9C46-4779BE77A00F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E986432A-69D7-41FC-8EF8-6CAF1B6837DD}" type="parTrans" cxnId="{9DDD4B96-EC9D-4ECF-9DC8-F02830A9A297}">
      <dgm:prSet/>
      <dgm:spPr/>
      <dgm:t>
        <a:bodyPr/>
        <a:lstStyle/>
        <a:p>
          <a:endParaRPr lang="en-US"/>
        </a:p>
      </dgm:t>
    </dgm:pt>
    <dgm:pt modelId="{B1F9D779-D6D9-4038-99A5-E27AA2CF059B}" type="sibTrans" cxnId="{9DDD4B96-EC9D-4ECF-9DC8-F02830A9A297}">
      <dgm:prSet/>
      <dgm:spPr/>
      <dgm:t>
        <a:bodyPr/>
        <a:lstStyle/>
        <a:p>
          <a:endParaRPr lang="en-US"/>
        </a:p>
      </dgm:t>
    </dgm:pt>
    <dgm:pt modelId="{41203514-3FE3-498D-8B22-A3D5039E2D5F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7542980-7B1C-4246-BAA6-549C73588873}" type="parTrans" cxnId="{2D424725-174C-49D1-BC2C-FA04D2F80166}">
      <dgm:prSet/>
      <dgm:spPr/>
      <dgm:t>
        <a:bodyPr/>
        <a:lstStyle/>
        <a:p>
          <a:endParaRPr lang="en-US"/>
        </a:p>
      </dgm:t>
    </dgm:pt>
    <dgm:pt modelId="{C045D496-AED5-4312-9E72-DEB8A253A7BE}" type="sibTrans" cxnId="{2D424725-174C-49D1-BC2C-FA04D2F80166}">
      <dgm:prSet/>
      <dgm:spPr/>
      <dgm:t>
        <a:bodyPr/>
        <a:lstStyle/>
        <a:p>
          <a:endParaRPr lang="en-US"/>
        </a:p>
      </dgm:t>
    </dgm:pt>
    <dgm:pt modelId="{ED520A91-238A-4A9B-A1C8-4056C6AE938A}">
      <dgm:prSet phldrT="[Text]"/>
      <dgm:spPr/>
      <dgm:t>
        <a:bodyPr/>
        <a:lstStyle/>
        <a:p>
          <a:r>
            <a:rPr lang="en-US" dirty="0" smtClean="0"/>
            <a:t>L</a:t>
          </a:r>
          <a:endParaRPr lang="en-US" dirty="0"/>
        </a:p>
      </dgm:t>
    </dgm:pt>
    <dgm:pt modelId="{3AF9F8C7-CE82-4E48-9D55-1F826B7F76A7}" type="parTrans" cxnId="{8BB53DE9-EADE-451A-8E48-8ADECD63BAD9}">
      <dgm:prSet/>
      <dgm:spPr/>
      <dgm:t>
        <a:bodyPr/>
        <a:lstStyle/>
        <a:p>
          <a:endParaRPr lang="en-US"/>
        </a:p>
      </dgm:t>
    </dgm:pt>
    <dgm:pt modelId="{B6FA912D-5F30-4BA9-8BC7-37414670C573}" type="sibTrans" cxnId="{8BB53DE9-EADE-451A-8E48-8ADECD63BAD9}">
      <dgm:prSet/>
      <dgm:spPr/>
      <dgm:t>
        <a:bodyPr/>
        <a:lstStyle/>
        <a:p>
          <a:endParaRPr lang="en-US"/>
        </a:p>
      </dgm:t>
    </dgm:pt>
    <dgm:pt modelId="{B01A0A63-3E4F-456B-89ED-BFD6F8FEE708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E1374858-C3F9-43F0-8960-695121F70D3C}" type="parTrans" cxnId="{F006FAD7-2BDC-4AA0-A8C5-9DFB21431958}">
      <dgm:prSet/>
      <dgm:spPr/>
      <dgm:t>
        <a:bodyPr/>
        <a:lstStyle/>
        <a:p>
          <a:endParaRPr lang="en-US"/>
        </a:p>
      </dgm:t>
    </dgm:pt>
    <dgm:pt modelId="{864D920B-45CF-4264-85B9-26BCD201A24F}" type="sibTrans" cxnId="{F006FAD7-2BDC-4AA0-A8C5-9DFB21431958}">
      <dgm:prSet/>
      <dgm:spPr/>
      <dgm:t>
        <a:bodyPr/>
        <a:lstStyle/>
        <a:p>
          <a:endParaRPr lang="en-US"/>
        </a:p>
      </dgm:t>
    </dgm:pt>
    <dgm:pt modelId="{B3223C1C-2AC0-4931-86C3-C9ECFE88EC42}">
      <dgm:prSet phldrT="[Text]"/>
      <dgm:spPr/>
      <dgm:t>
        <a:bodyPr/>
        <a:lstStyle/>
        <a:p>
          <a:r>
            <a:rPr lang="en-US" dirty="0" smtClean="0"/>
            <a:t>^</a:t>
          </a:r>
          <a:endParaRPr lang="en-US" dirty="0"/>
        </a:p>
      </dgm:t>
    </dgm:pt>
    <dgm:pt modelId="{D5A33C5D-2851-4C60-B65D-BBF356CEFEB9}" type="parTrans" cxnId="{A5E8C2B8-2182-4FAE-B1C9-CAAD65E88189}">
      <dgm:prSet/>
      <dgm:spPr/>
      <dgm:t>
        <a:bodyPr/>
        <a:lstStyle/>
        <a:p>
          <a:endParaRPr lang="en-US"/>
        </a:p>
      </dgm:t>
    </dgm:pt>
    <dgm:pt modelId="{48E6596F-E60C-498A-9A37-94457DC6F514}" type="sibTrans" cxnId="{A5E8C2B8-2182-4FAE-B1C9-CAAD65E88189}">
      <dgm:prSet/>
      <dgm:spPr/>
      <dgm:t>
        <a:bodyPr/>
        <a:lstStyle/>
        <a:p>
          <a:endParaRPr lang="en-US"/>
        </a:p>
      </dgm:t>
    </dgm:pt>
    <dgm:pt modelId="{142F5AF4-6881-4BD3-923E-074255AC8DF6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DA682208-47B0-4660-A060-DAC78E990DF8}" type="parTrans" cxnId="{1D30D333-DAF5-430A-825D-32B0C02114B6}">
      <dgm:prSet/>
      <dgm:spPr/>
      <dgm:t>
        <a:bodyPr/>
        <a:lstStyle/>
        <a:p>
          <a:endParaRPr lang="en-US"/>
        </a:p>
      </dgm:t>
    </dgm:pt>
    <dgm:pt modelId="{41B3CC7D-06AD-449E-A212-0E1434C4663E}" type="sibTrans" cxnId="{1D30D333-DAF5-430A-825D-32B0C02114B6}">
      <dgm:prSet/>
      <dgm:spPr/>
      <dgm:t>
        <a:bodyPr/>
        <a:lstStyle/>
        <a:p>
          <a:endParaRPr lang="en-US"/>
        </a:p>
      </dgm:t>
    </dgm:pt>
    <dgm:pt modelId="{052DB442-53F1-41EF-B262-C2EA3A47E78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94DC0B04-45C0-4B10-8ABC-26B52D1DBC90}" type="parTrans" cxnId="{5B8C9F97-0F74-4873-BE5E-68BB8D1B491B}">
      <dgm:prSet/>
      <dgm:spPr/>
      <dgm:t>
        <a:bodyPr/>
        <a:lstStyle/>
        <a:p>
          <a:endParaRPr lang="en-US"/>
        </a:p>
      </dgm:t>
    </dgm:pt>
    <dgm:pt modelId="{81A04206-4B9C-4DD6-9582-9521186B7723}" type="sibTrans" cxnId="{5B8C9F97-0F74-4873-BE5E-68BB8D1B491B}">
      <dgm:prSet/>
      <dgm:spPr/>
      <dgm:t>
        <a:bodyPr/>
        <a:lstStyle/>
        <a:p>
          <a:endParaRPr lang="en-US"/>
        </a:p>
      </dgm:t>
    </dgm:pt>
    <dgm:pt modelId="{FE5ED893-D92E-4718-ABB7-69CB4AF9EF0E}">
      <dgm:prSet phldrT="[Text]"/>
      <dgm:spPr/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7A7DC72D-5065-45F4-89A5-10E43F8C32FC}" type="parTrans" cxnId="{068FEFAD-77E7-4D41-A2ED-3FBECEAD791B}">
      <dgm:prSet/>
      <dgm:spPr/>
      <dgm:t>
        <a:bodyPr/>
        <a:lstStyle/>
        <a:p>
          <a:endParaRPr lang="en-US"/>
        </a:p>
      </dgm:t>
    </dgm:pt>
    <dgm:pt modelId="{A312222B-74CE-4246-B093-004BD455BCCB}" type="sibTrans" cxnId="{068FEFAD-77E7-4D41-A2ED-3FBECEAD791B}">
      <dgm:prSet/>
      <dgm:spPr/>
      <dgm:t>
        <a:bodyPr/>
        <a:lstStyle/>
        <a:p>
          <a:endParaRPr lang="en-US"/>
        </a:p>
      </dgm:t>
    </dgm:pt>
    <dgm:pt modelId="{1BFFD225-E2F9-4BAF-89ED-58F2925D9784}">
      <dgm:prSet phldrT="[Text]"/>
      <dgm:spPr/>
      <dgm:t>
        <a:bodyPr/>
        <a:lstStyle/>
        <a:p>
          <a:r>
            <a:rPr lang="en-US" dirty="0" err="1" smtClean="0"/>
            <a:t>cin</a:t>
          </a:r>
          <a:endParaRPr lang="en-US" dirty="0"/>
        </a:p>
      </dgm:t>
    </dgm:pt>
    <dgm:pt modelId="{36933278-7D5B-4AAC-B67F-7719079B6F8C}" type="parTrans" cxnId="{551BB580-BE46-48C8-8157-240755938A46}">
      <dgm:prSet/>
      <dgm:spPr/>
      <dgm:t>
        <a:bodyPr/>
        <a:lstStyle/>
        <a:p>
          <a:endParaRPr lang="en-US"/>
        </a:p>
      </dgm:t>
    </dgm:pt>
    <dgm:pt modelId="{3EC6B7A4-3D12-4332-AFBF-85C73A004DC0}" type="sibTrans" cxnId="{551BB580-BE46-48C8-8157-240755938A46}">
      <dgm:prSet/>
      <dgm:spPr/>
      <dgm:t>
        <a:bodyPr/>
        <a:lstStyle/>
        <a:p>
          <a:endParaRPr lang="en-US"/>
        </a:p>
      </dgm:t>
    </dgm:pt>
    <dgm:pt modelId="{FD1A266A-74D6-4288-AC93-5364C1CA65DD}">
      <dgm:prSet phldrT="[Text]"/>
      <dgm:spPr/>
      <dgm:t>
        <a:bodyPr/>
        <a:lstStyle/>
        <a:p>
          <a:r>
            <a:rPr lang="en-US" dirty="0" smtClean="0"/>
            <a:t>&gt;&gt;</a:t>
          </a:r>
          <a:endParaRPr lang="en-US" dirty="0"/>
        </a:p>
      </dgm:t>
    </dgm:pt>
    <dgm:pt modelId="{7D29A751-C075-4D2F-816B-E9CBDC230CCF}" type="parTrans" cxnId="{0027B304-1B46-42F8-BE4D-42713954BB70}">
      <dgm:prSet/>
      <dgm:spPr/>
      <dgm:t>
        <a:bodyPr/>
        <a:lstStyle/>
        <a:p>
          <a:endParaRPr lang="en-US"/>
        </a:p>
      </dgm:t>
    </dgm:pt>
    <dgm:pt modelId="{BA053263-98D7-4221-9656-0B645E8DC4A8}" type="sibTrans" cxnId="{0027B304-1B46-42F8-BE4D-42713954BB70}">
      <dgm:prSet/>
      <dgm:spPr/>
      <dgm:t>
        <a:bodyPr/>
        <a:lstStyle/>
        <a:p>
          <a:endParaRPr lang="en-US"/>
        </a:p>
      </dgm:t>
    </dgm:pt>
    <dgm:pt modelId="{7412C124-C0B9-4F24-A7F9-98C25E0C84FE}">
      <dgm:prSet phldrT="[Text]"/>
      <dgm:spPr/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B3C400-98B6-4501-AD1D-04ABC7FE088B}" type="parTrans" cxnId="{258FEC0C-BFE7-489B-B77E-1D92889DE365}">
      <dgm:prSet/>
      <dgm:spPr/>
      <dgm:t>
        <a:bodyPr/>
        <a:lstStyle/>
        <a:p>
          <a:endParaRPr lang="en-US"/>
        </a:p>
      </dgm:t>
    </dgm:pt>
    <dgm:pt modelId="{7AD1A482-75F6-4EDD-B7BE-1E1506D7A61C}" type="sibTrans" cxnId="{258FEC0C-BFE7-489B-B77E-1D92889DE365}">
      <dgm:prSet/>
      <dgm:spPr/>
      <dgm:t>
        <a:bodyPr/>
        <a:lstStyle/>
        <a:p>
          <a:endParaRPr lang="en-US"/>
        </a:p>
      </dgm:t>
    </dgm:pt>
    <dgm:pt modelId="{39C32667-56A5-4689-BC17-77FA2F8B94D5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2EF6B0CF-283C-476E-9FEC-8BD82F01D66F}" type="parTrans" cxnId="{4B0026D1-744A-4D4B-96B0-0CFD7F7C3C13}">
      <dgm:prSet/>
      <dgm:spPr/>
      <dgm:t>
        <a:bodyPr/>
        <a:lstStyle/>
        <a:p>
          <a:endParaRPr lang="en-US"/>
        </a:p>
      </dgm:t>
    </dgm:pt>
    <dgm:pt modelId="{59BBDF59-B818-483B-972C-F5A81441E750}" type="sibTrans" cxnId="{4B0026D1-744A-4D4B-96B0-0CFD7F7C3C13}">
      <dgm:prSet/>
      <dgm:spPr/>
      <dgm:t>
        <a:bodyPr/>
        <a:lstStyle/>
        <a:p>
          <a:endParaRPr lang="en-US"/>
        </a:p>
      </dgm:t>
    </dgm:pt>
    <dgm:pt modelId="{3A686789-E1F0-4C00-97E7-81AF6CA52A6D}">
      <dgm:prSet phldrT="[Text]"/>
      <dgm:spPr/>
      <dgm:t>
        <a:bodyPr/>
        <a:lstStyle/>
        <a:p>
          <a:r>
            <a:rPr lang="en-US" dirty="0" smtClean="0"/>
            <a:t>(</a:t>
          </a:r>
          <a:endParaRPr lang="en-US" dirty="0"/>
        </a:p>
      </dgm:t>
    </dgm:pt>
    <dgm:pt modelId="{8E1C6A2A-F130-45BE-BB49-5F92B4D46E24}" type="parTrans" cxnId="{4A3FA1B7-44A5-47F5-A1F6-5C1DFDA403CA}">
      <dgm:prSet/>
      <dgm:spPr/>
      <dgm:t>
        <a:bodyPr/>
        <a:lstStyle/>
        <a:p>
          <a:endParaRPr lang="en-US"/>
        </a:p>
      </dgm:t>
    </dgm:pt>
    <dgm:pt modelId="{DA76DC71-BBBD-4B1E-B259-5B8B7FAC3EE6}" type="sibTrans" cxnId="{4A3FA1B7-44A5-47F5-A1F6-5C1DFDA403CA}">
      <dgm:prSet/>
      <dgm:spPr/>
      <dgm:t>
        <a:bodyPr/>
        <a:lstStyle/>
        <a:p>
          <a:endParaRPr lang="en-US"/>
        </a:p>
      </dgm:t>
    </dgm:pt>
    <dgm:pt modelId="{D9F0F391-82A4-44B5-B9B1-C6CF08E879A9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17284B52-B7A6-4A19-A537-D8CBC5ABFFA5}" type="parTrans" cxnId="{4D9D8B13-8BB3-4746-8601-AE6FE2B492FC}">
      <dgm:prSet/>
      <dgm:spPr/>
      <dgm:t>
        <a:bodyPr/>
        <a:lstStyle/>
        <a:p>
          <a:endParaRPr lang="en-US"/>
        </a:p>
      </dgm:t>
    </dgm:pt>
    <dgm:pt modelId="{630D41A2-A8B6-45C2-8B01-904543D84DBF}" type="sibTrans" cxnId="{4D9D8B13-8BB3-4746-8601-AE6FE2B492FC}">
      <dgm:prSet/>
      <dgm:spPr/>
      <dgm:t>
        <a:bodyPr/>
        <a:lstStyle/>
        <a:p>
          <a:endParaRPr lang="en-US"/>
        </a:p>
      </dgm:t>
    </dgm:pt>
    <dgm:pt modelId="{B68AFBCD-B58F-458C-AD11-7CF3D9DA0337}">
      <dgm:prSet phldrT="[Text]"/>
      <dgm:spPr/>
      <dgm:t>
        <a:bodyPr/>
        <a:lstStyle/>
        <a:p>
          <a:r>
            <a:rPr lang="en-US" dirty="0" smtClean="0"/>
            <a:t>)</a:t>
          </a:r>
          <a:endParaRPr lang="en-US" dirty="0"/>
        </a:p>
      </dgm:t>
    </dgm:pt>
    <dgm:pt modelId="{A35CE3C3-39E6-417C-86D0-5617D369DCBF}" type="parTrans" cxnId="{2630A83B-0136-4AF4-99CD-A2B73DBA15C9}">
      <dgm:prSet/>
      <dgm:spPr/>
      <dgm:t>
        <a:bodyPr/>
        <a:lstStyle/>
        <a:p>
          <a:endParaRPr lang="en-US"/>
        </a:p>
      </dgm:t>
    </dgm:pt>
    <dgm:pt modelId="{9C4424C5-1CA0-4012-97C6-F54EAFE8B457}" type="sibTrans" cxnId="{2630A83B-0136-4AF4-99CD-A2B73DBA15C9}">
      <dgm:prSet/>
      <dgm:spPr/>
      <dgm:t>
        <a:bodyPr/>
        <a:lstStyle/>
        <a:p>
          <a:endParaRPr lang="en-US"/>
        </a:p>
      </dgm:t>
    </dgm:pt>
    <dgm:pt modelId="{6A3573F6-5C33-465D-9875-5FA477EE87BE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B8D4F99F-BE36-405E-AF7D-935C28B0BDB8}" type="parTrans" cxnId="{FEE3831A-4F46-40A8-9745-5D0C725227A2}">
      <dgm:prSet/>
      <dgm:spPr/>
      <dgm:t>
        <a:bodyPr/>
        <a:lstStyle/>
        <a:p>
          <a:endParaRPr lang="en-US"/>
        </a:p>
      </dgm:t>
    </dgm:pt>
    <dgm:pt modelId="{A0398135-6E93-4F1E-A964-D54336B83072}" type="sibTrans" cxnId="{FEE3831A-4F46-40A8-9745-5D0C725227A2}">
      <dgm:prSet/>
      <dgm:spPr/>
      <dgm:t>
        <a:bodyPr/>
        <a:lstStyle/>
        <a:p>
          <a:endParaRPr lang="en-US"/>
        </a:p>
      </dgm:t>
    </dgm:pt>
    <dgm:pt modelId="{FB79C8A3-04CA-4721-8133-90C8E674A91A}">
      <dgm:prSet phldrT="[Text]"/>
      <dgm:spPr/>
      <dgm:t>
        <a:bodyPr/>
        <a:lstStyle/>
        <a:p>
          <a:r>
            <a:rPr lang="en-US" dirty="0" smtClean="0"/>
            <a:t>else</a:t>
          </a:r>
          <a:endParaRPr lang="en-US" dirty="0"/>
        </a:p>
      </dgm:t>
    </dgm:pt>
    <dgm:pt modelId="{878061D7-5C36-4956-A825-365417577067}" type="parTrans" cxnId="{0FE0A202-587A-40E9-839F-8DA3B49B7425}">
      <dgm:prSet/>
      <dgm:spPr/>
      <dgm:t>
        <a:bodyPr/>
        <a:lstStyle/>
        <a:p>
          <a:endParaRPr lang="en-US"/>
        </a:p>
      </dgm:t>
    </dgm:pt>
    <dgm:pt modelId="{38936590-E685-4347-9ACA-F07F27C66398}" type="sibTrans" cxnId="{0FE0A202-587A-40E9-839F-8DA3B49B7425}">
      <dgm:prSet/>
      <dgm:spPr/>
      <dgm:t>
        <a:bodyPr/>
        <a:lstStyle/>
        <a:p>
          <a:endParaRPr lang="en-US"/>
        </a:p>
      </dgm:t>
    </dgm:pt>
    <dgm:pt modelId="{8933CBAC-B1EB-4126-8267-257EEA9A0AA9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FFDB9C2C-761C-4511-809D-FD5C31350B35}" type="parTrans" cxnId="{BC31FCA1-0232-4ABA-97BB-7850F3FEA893}">
      <dgm:prSet/>
      <dgm:spPr/>
      <dgm:t>
        <a:bodyPr/>
        <a:lstStyle/>
        <a:p>
          <a:endParaRPr lang="en-US"/>
        </a:p>
      </dgm:t>
    </dgm:pt>
    <dgm:pt modelId="{6B7801DA-F5BC-45C7-9862-6194DFA9C296}" type="sibTrans" cxnId="{BC31FCA1-0232-4ABA-97BB-7850F3FEA893}">
      <dgm:prSet/>
      <dgm:spPr/>
      <dgm:t>
        <a:bodyPr/>
        <a:lstStyle/>
        <a:p>
          <a:endParaRPr lang="en-US"/>
        </a:p>
      </dgm:t>
    </dgm:pt>
    <dgm:pt modelId="{7CEC5B42-783E-440D-9CB6-62E5556B47B2}">
      <dgm:prSet phldrT="[Text]"/>
      <dgm:spPr/>
      <dgm:t>
        <a:bodyPr/>
        <a:lstStyle/>
        <a:p>
          <a:r>
            <a:rPr lang="en-US" dirty="0" smtClean="0"/>
            <a:t>&lt;&lt;</a:t>
          </a:r>
          <a:endParaRPr lang="en-US" dirty="0"/>
        </a:p>
      </dgm:t>
    </dgm:pt>
    <dgm:pt modelId="{B15373B3-4E40-47C4-A1F6-324CFB4E4CEE}" type="parTrans" cxnId="{F094BB73-BC77-45B4-A344-95C8A31E859A}">
      <dgm:prSet/>
      <dgm:spPr/>
      <dgm:t>
        <a:bodyPr/>
        <a:lstStyle/>
        <a:p>
          <a:endParaRPr lang="en-US"/>
        </a:p>
      </dgm:t>
    </dgm:pt>
    <dgm:pt modelId="{E698D8B2-2333-4729-A297-345D55F1450E}" type="sibTrans" cxnId="{F094BB73-BC77-45B4-A344-95C8A31E859A}">
      <dgm:prSet/>
      <dgm:spPr/>
      <dgm:t>
        <a:bodyPr/>
        <a:lstStyle/>
        <a:p>
          <a:endParaRPr lang="en-US"/>
        </a:p>
      </dgm:t>
    </dgm:pt>
    <dgm:pt modelId="{F99DCAE6-D9E3-4A59-9FD2-E2A55FDDBE3D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4CAE4CFA-EDE2-4AA1-9F32-D099DAFDCEAF}" type="parTrans" cxnId="{384AABF5-6E37-4880-AFBA-6109F6DAF53E}">
      <dgm:prSet/>
      <dgm:spPr/>
      <dgm:t>
        <a:bodyPr/>
        <a:lstStyle/>
        <a:p>
          <a:endParaRPr lang="en-US"/>
        </a:p>
      </dgm:t>
    </dgm:pt>
    <dgm:pt modelId="{B4C6DC13-5071-405E-A65A-AA7F500CDFCB}" type="sibTrans" cxnId="{384AABF5-6E37-4880-AFBA-6109F6DAF53E}">
      <dgm:prSet/>
      <dgm:spPr/>
      <dgm:t>
        <a:bodyPr/>
        <a:lstStyle/>
        <a:p>
          <a:endParaRPr lang="en-US"/>
        </a:p>
      </dgm:t>
    </dgm:pt>
    <dgm:pt modelId="{33B32A12-5891-4E25-95B0-A55E1320C07C}" type="pres">
      <dgm:prSet presAssocID="{6572EAF4-A277-43CB-A924-27BF2687BD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6AAE56-55DB-4B3B-B608-162329FD8ACD}" type="pres">
      <dgm:prSet presAssocID="{21928299-F115-4A9B-9582-708197EF2B4D}" presName="hierRoot1" presStyleCnt="0"/>
      <dgm:spPr/>
    </dgm:pt>
    <dgm:pt modelId="{13452373-7D50-4C40-8D29-0A4C55DDE114}" type="pres">
      <dgm:prSet presAssocID="{21928299-F115-4A9B-9582-708197EF2B4D}" presName="composite" presStyleCnt="0"/>
      <dgm:spPr/>
    </dgm:pt>
    <dgm:pt modelId="{F28E5BCB-C7F4-4D18-86B3-FF4FEEAC1031}" type="pres">
      <dgm:prSet presAssocID="{21928299-F115-4A9B-9582-708197EF2B4D}" presName="background" presStyleLbl="node0" presStyleIdx="0" presStyleCnt="1"/>
      <dgm:spPr/>
    </dgm:pt>
    <dgm:pt modelId="{1275D853-6D22-4313-AAA9-52E55570ECD9}" type="pres">
      <dgm:prSet presAssocID="{21928299-F115-4A9B-9582-708197EF2B4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A7965-F9C0-40DD-A7C7-83448C1544AA}" type="pres">
      <dgm:prSet presAssocID="{21928299-F115-4A9B-9582-708197EF2B4D}" presName="hierChild2" presStyleCnt="0"/>
      <dgm:spPr/>
    </dgm:pt>
    <dgm:pt modelId="{01EA0537-AAD5-47C8-8817-F0437BAA4616}" type="pres">
      <dgm:prSet presAssocID="{02C99B46-1EE6-4CB3-BDA9-A5AB71C4A66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84EBFA4E-4E34-40EB-A9CA-4B88123DEC45}" type="pres">
      <dgm:prSet presAssocID="{F13F8CB5-04E6-4824-BA42-6D33AFEA96F7}" presName="hierRoot2" presStyleCnt="0"/>
      <dgm:spPr/>
    </dgm:pt>
    <dgm:pt modelId="{E2B1BE02-9D1C-4B30-AEED-3433C599C4CB}" type="pres">
      <dgm:prSet presAssocID="{F13F8CB5-04E6-4824-BA42-6D33AFEA96F7}" presName="composite2" presStyleCnt="0"/>
      <dgm:spPr/>
    </dgm:pt>
    <dgm:pt modelId="{6759BB9D-1CF3-4C9E-A122-5F4C3A9AD2B8}" type="pres">
      <dgm:prSet presAssocID="{F13F8CB5-04E6-4824-BA42-6D33AFEA96F7}" presName="background2" presStyleLbl="node2" presStyleIdx="0" presStyleCnt="2"/>
      <dgm:spPr/>
    </dgm:pt>
    <dgm:pt modelId="{900143E4-7FB9-4F17-BF95-3F909086BD97}" type="pres">
      <dgm:prSet presAssocID="{F13F8CB5-04E6-4824-BA42-6D33AFEA96F7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41ADFD-C351-42DA-9577-6E4D48EFEC08}" type="pres">
      <dgm:prSet presAssocID="{F13F8CB5-04E6-4824-BA42-6D33AFEA96F7}" presName="hierChild3" presStyleCnt="0"/>
      <dgm:spPr/>
    </dgm:pt>
    <dgm:pt modelId="{1C89C2F2-D8E2-48EC-9DA2-A46E144F52F8}" type="pres">
      <dgm:prSet presAssocID="{BBA2466D-A5CC-40BB-93F4-4CDD53DAC33B}" presName="Name17" presStyleLbl="parChTrans1D3" presStyleIdx="0" presStyleCnt="5"/>
      <dgm:spPr/>
      <dgm:t>
        <a:bodyPr/>
        <a:lstStyle/>
        <a:p>
          <a:endParaRPr lang="en-US"/>
        </a:p>
      </dgm:t>
    </dgm:pt>
    <dgm:pt modelId="{4AB962ED-4550-4C92-86E1-F94902B7A4BC}" type="pres">
      <dgm:prSet presAssocID="{3D6E7FFC-55E0-45F2-A157-D6A95DA39DD7}" presName="hierRoot3" presStyleCnt="0"/>
      <dgm:spPr/>
    </dgm:pt>
    <dgm:pt modelId="{3799ED06-AC52-4D2C-892E-31E285B45412}" type="pres">
      <dgm:prSet presAssocID="{3D6E7FFC-55E0-45F2-A157-D6A95DA39DD7}" presName="composite3" presStyleCnt="0"/>
      <dgm:spPr/>
    </dgm:pt>
    <dgm:pt modelId="{9F3CB50B-E438-48C1-B7FF-8B4707E69AA4}" type="pres">
      <dgm:prSet presAssocID="{3D6E7FFC-55E0-45F2-A157-D6A95DA39DD7}" presName="background3" presStyleLbl="node3" presStyleIdx="0" presStyleCnt="5"/>
      <dgm:spPr/>
    </dgm:pt>
    <dgm:pt modelId="{B8CD498E-4A4D-4239-A0CE-977BBF014317}" type="pres">
      <dgm:prSet presAssocID="{3D6E7FFC-55E0-45F2-A157-D6A95DA39DD7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83079F-7D2D-4ECA-852A-BAA0A71F629B}" type="pres">
      <dgm:prSet presAssocID="{3D6E7FFC-55E0-45F2-A157-D6A95DA39DD7}" presName="hierChild4" presStyleCnt="0"/>
      <dgm:spPr/>
    </dgm:pt>
    <dgm:pt modelId="{E802BD99-87EE-4043-9E5C-17728AE8DE0E}" type="pres">
      <dgm:prSet presAssocID="{E986432A-69D7-41FC-8EF8-6CAF1B6837DD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1033AEE1-2E17-49DB-8A4E-171A4C698E60}" type="pres">
      <dgm:prSet presAssocID="{7CEBD366-7878-487A-9C46-4779BE77A00F}" presName="hierRoot4" presStyleCnt="0"/>
      <dgm:spPr/>
    </dgm:pt>
    <dgm:pt modelId="{AF1EBD9A-BE09-4CAF-985A-8690F702AF62}" type="pres">
      <dgm:prSet presAssocID="{7CEBD366-7878-487A-9C46-4779BE77A00F}" presName="composite4" presStyleCnt="0"/>
      <dgm:spPr/>
    </dgm:pt>
    <dgm:pt modelId="{757684EF-EDA3-4FE5-8516-23AFC5E357EA}" type="pres">
      <dgm:prSet presAssocID="{7CEBD366-7878-487A-9C46-4779BE77A00F}" presName="background4" presStyleLbl="node4" presStyleIdx="0" presStyleCnt="18"/>
      <dgm:spPr/>
    </dgm:pt>
    <dgm:pt modelId="{EDDBF3C6-B776-4A4F-9F23-A2D58AA27647}" type="pres">
      <dgm:prSet presAssocID="{7CEBD366-7878-487A-9C46-4779BE77A00F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B93BE5-E19E-4D74-A99B-58073F42D1D2}" type="pres">
      <dgm:prSet presAssocID="{7CEBD366-7878-487A-9C46-4779BE77A00F}" presName="hierChild5" presStyleCnt="0"/>
      <dgm:spPr/>
    </dgm:pt>
    <dgm:pt modelId="{8923BED1-B303-4B3D-9A6B-703473DE74BA}" type="pres">
      <dgm:prSet presAssocID="{3AF9F8C7-CE82-4E48-9D55-1F826B7F76A7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5BC9C578-6A7F-4E84-A9F8-FBF161367723}" type="pres">
      <dgm:prSet presAssocID="{ED520A91-238A-4A9B-A1C8-4056C6AE938A}" presName="hierRoot4" presStyleCnt="0"/>
      <dgm:spPr/>
    </dgm:pt>
    <dgm:pt modelId="{37732BBC-E646-48D0-9A18-E4E0AC950438}" type="pres">
      <dgm:prSet presAssocID="{ED520A91-238A-4A9B-A1C8-4056C6AE938A}" presName="composite4" presStyleCnt="0"/>
      <dgm:spPr/>
    </dgm:pt>
    <dgm:pt modelId="{E089E4E6-1587-4C75-9F04-9431225D6D00}" type="pres">
      <dgm:prSet presAssocID="{ED520A91-238A-4A9B-A1C8-4056C6AE938A}" presName="background4" presStyleLbl="node4" presStyleIdx="1" presStyleCnt="18"/>
      <dgm:spPr/>
    </dgm:pt>
    <dgm:pt modelId="{A8D3C9E1-3625-430C-82F6-2573B91B7B03}" type="pres">
      <dgm:prSet presAssocID="{ED520A91-238A-4A9B-A1C8-4056C6AE938A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60004F-ED94-4501-AAA1-DD0446CA06C7}" type="pres">
      <dgm:prSet presAssocID="{ED520A91-238A-4A9B-A1C8-4056C6AE938A}" presName="hierChild5" presStyleCnt="0"/>
      <dgm:spPr/>
    </dgm:pt>
    <dgm:pt modelId="{7F32DEAF-F9FB-4D82-BBBA-8F3895020CDB}" type="pres">
      <dgm:prSet presAssocID="{D5A33C5D-2851-4C60-B65D-BBF356CEFEB9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608A8B84-D10A-4A53-8DFB-60ADC742E236}" type="pres">
      <dgm:prSet presAssocID="{B3223C1C-2AC0-4931-86C3-C9ECFE88EC42}" presName="hierRoot4" presStyleCnt="0"/>
      <dgm:spPr/>
    </dgm:pt>
    <dgm:pt modelId="{C075BBDA-5643-496F-9A32-DCBB31A1E4C7}" type="pres">
      <dgm:prSet presAssocID="{B3223C1C-2AC0-4931-86C3-C9ECFE88EC42}" presName="composite4" presStyleCnt="0"/>
      <dgm:spPr/>
    </dgm:pt>
    <dgm:pt modelId="{79CD63A1-92F4-40B0-B1CB-F21A4C3BAF78}" type="pres">
      <dgm:prSet presAssocID="{B3223C1C-2AC0-4931-86C3-C9ECFE88EC42}" presName="background4" presStyleLbl="node4" presStyleIdx="2" presStyleCnt="18"/>
      <dgm:spPr/>
    </dgm:pt>
    <dgm:pt modelId="{0DD51DF4-70F0-4F0C-9A32-F32ED85C3CC4}" type="pres">
      <dgm:prSet presAssocID="{B3223C1C-2AC0-4931-86C3-C9ECFE88EC42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32837-D0B4-43D7-A60C-87F12BDEFB40}" type="pres">
      <dgm:prSet presAssocID="{B3223C1C-2AC0-4931-86C3-C9ECFE88EC42}" presName="hierChild5" presStyleCnt="0"/>
      <dgm:spPr/>
    </dgm:pt>
    <dgm:pt modelId="{E119E3AA-18D4-4C93-AB12-E1F581F7A408}" type="pres">
      <dgm:prSet presAssocID="{E1374858-C3F9-43F0-8960-695121F70D3C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58A3E5F3-6AEA-40C8-AFD1-F2F7A0120A07}" type="pres">
      <dgm:prSet presAssocID="{B01A0A63-3E4F-456B-89ED-BFD6F8FEE708}" presName="hierRoot4" presStyleCnt="0"/>
      <dgm:spPr/>
    </dgm:pt>
    <dgm:pt modelId="{D25D0B08-0CAA-4ACB-A0A6-83C71971EED3}" type="pres">
      <dgm:prSet presAssocID="{B01A0A63-3E4F-456B-89ED-BFD6F8FEE708}" presName="composite4" presStyleCnt="0"/>
      <dgm:spPr/>
    </dgm:pt>
    <dgm:pt modelId="{FE1D7DF8-221B-49DF-A1E4-EA3794546EAA}" type="pres">
      <dgm:prSet presAssocID="{B01A0A63-3E4F-456B-89ED-BFD6F8FEE708}" presName="background4" presStyleLbl="node4" presStyleIdx="3" presStyleCnt="18"/>
      <dgm:spPr/>
    </dgm:pt>
    <dgm:pt modelId="{C72B1C06-F56F-4236-BEF0-633E74E5E764}" type="pres">
      <dgm:prSet presAssocID="{B01A0A63-3E4F-456B-89ED-BFD6F8FEE708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E894E-2AAE-46B1-BE1D-2AE119147690}" type="pres">
      <dgm:prSet presAssocID="{B01A0A63-3E4F-456B-89ED-BFD6F8FEE708}" presName="hierChild5" presStyleCnt="0"/>
      <dgm:spPr/>
    </dgm:pt>
    <dgm:pt modelId="{F4942E76-B9CC-4F39-ACF1-2A8FCECAEA90}" type="pres">
      <dgm:prSet presAssocID="{DA682208-47B0-4660-A060-DAC78E990DF8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BEABC4AE-8760-4F32-A860-B1E608040032}" type="pres">
      <dgm:prSet presAssocID="{142F5AF4-6881-4BD3-923E-074255AC8DF6}" presName="hierRoot4" presStyleCnt="0"/>
      <dgm:spPr/>
    </dgm:pt>
    <dgm:pt modelId="{CB5011F1-C4E9-46D2-958E-2FC824A334E2}" type="pres">
      <dgm:prSet presAssocID="{142F5AF4-6881-4BD3-923E-074255AC8DF6}" presName="composite4" presStyleCnt="0"/>
      <dgm:spPr/>
    </dgm:pt>
    <dgm:pt modelId="{63705F20-A9D4-4220-837F-35C27DB67F56}" type="pres">
      <dgm:prSet presAssocID="{142F5AF4-6881-4BD3-923E-074255AC8DF6}" presName="background4" presStyleLbl="node4" presStyleIdx="4" presStyleCnt="18"/>
      <dgm:spPr/>
    </dgm:pt>
    <dgm:pt modelId="{DEDD0B98-3764-4C16-89D0-AAAE8CD207F9}" type="pres">
      <dgm:prSet presAssocID="{142F5AF4-6881-4BD3-923E-074255AC8DF6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3C5220-A007-465F-BCA1-80F5F74D4D2B}" type="pres">
      <dgm:prSet presAssocID="{142F5AF4-6881-4BD3-923E-074255AC8DF6}" presName="hierChild5" presStyleCnt="0"/>
      <dgm:spPr/>
    </dgm:pt>
    <dgm:pt modelId="{BFCFD37C-8F2B-4EBE-AB8C-E4104BEAA3B7}" type="pres">
      <dgm:prSet presAssocID="{94DC0B04-45C0-4B10-8ABC-26B52D1DBC90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E65EA21B-E694-4F25-BBBB-DB9D9970D15F}" type="pres">
      <dgm:prSet presAssocID="{052DB442-53F1-41EF-B262-C2EA3A47E78D}" presName="hierRoot4" presStyleCnt="0"/>
      <dgm:spPr/>
    </dgm:pt>
    <dgm:pt modelId="{CFD14198-7DF6-4647-BCF0-DA68522594F1}" type="pres">
      <dgm:prSet presAssocID="{052DB442-53F1-41EF-B262-C2EA3A47E78D}" presName="composite4" presStyleCnt="0"/>
      <dgm:spPr/>
    </dgm:pt>
    <dgm:pt modelId="{6F7B8995-1CAF-4549-BC06-06EBF94C2E66}" type="pres">
      <dgm:prSet presAssocID="{052DB442-53F1-41EF-B262-C2EA3A47E78D}" presName="background4" presStyleLbl="node4" presStyleIdx="5" presStyleCnt="18"/>
      <dgm:spPr/>
    </dgm:pt>
    <dgm:pt modelId="{0E5A3CCA-1811-4155-B368-AC21E147BF84}" type="pres">
      <dgm:prSet presAssocID="{052DB442-53F1-41EF-B262-C2EA3A47E78D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D24069-2E3B-4863-9DD7-8B35F3A33655}" type="pres">
      <dgm:prSet presAssocID="{052DB442-53F1-41EF-B262-C2EA3A47E78D}" presName="hierChild5" presStyleCnt="0"/>
      <dgm:spPr/>
    </dgm:pt>
    <dgm:pt modelId="{77156BC3-6802-4C3E-A89C-F4F082772E1F}" type="pres">
      <dgm:prSet presAssocID="{7A7DC72D-5065-45F4-89A5-10E43F8C32FC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A3354E23-C5FC-4F7D-81BA-158B0F09B640}" type="pres">
      <dgm:prSet presAssocID="{FE5ED893-D92E-4718-ABB7-69CB4AF9EF0E}" presName="hierRoot4" presStyleCnt="0"/>
      <dgm:spPr/>
    </dgm:pt>
    <dgm:pt modelId="{C92D01CF-454F-47A4-999D-CB0E89BFFE98}" type="pres">
      <dgm:prSet presAssocID="{FE5ED893-D92E-4718-ABB7-69CB4AF9EF0E}" presName="composite4" presStyleCnt="0"/>
      <dgm:spPr/>
    </dgm:pt>
    <dgm:pt modelId="{6ABC1E55-8F18-4485-B65C-D78CA73B5EB7}" type="pres">
      <dgm:prSet presAssocID="{FE5ED893-D92E-4718-ABB7-69CB4AF9EF0E}" presName="background4" presStyleLbl="node4" presStyleIdx="6" presStyleCnt="18"/>
      <dgm:spPr/>
    </dgm:pt>
    <dgm:pt modelId="{73C92AA6-671A-4B15-8234-FB8F3CEE4164}" type="pres">
      <dgm:prSet presAssocID="{FE5ED893-D92E-4718-ABB7-69CB4AF9EF0E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A1505F-3FF8-449D-8D63-DA7D71046F10}" type="pres">
      <dgm:prSet presAssocID="{FE5ED893-D92E-4718-ABB7-69CB4AF9EF0E}" presName="hierChild5" presStyleCnt="0"/>
      <dgm:spPr/>
    </dgm:pt>
    <dgm:pt modelId="{15AD23EA-A819-4E57-9BC7-B3923925C515}" type="pres">
      <dgm:prSet presAssocID="{B7542980-7B1C-4246-BAA6-549C73588873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748ECB6F-9C96-490C-8800-351782AF86E0}" type="pres">
      <dgm:prSet presAssocID="{41203514-3FE3-498D-8B22-A3D5039E2D5F}" presName="hierRoot4" presStyleCnt="0"/>
      <dgm:spPr/>
    </dgm:pt>
    <dgm:pt modelId="{5E76299A-9921-4504-9CA2-5C7AE6B9BDCE}" type="pres">
      <dgm:prSet presAssocID="{41203514-3FE3-498D-8B22-A3D5039E2D5F}" presName="composite4" presStyleCnt="0"/>
      <dgm:spPr/>
    </dgm:pt>
    <dgm:pt modelId="{15FD0162-961A-45A1-A14E-1BC992007FC6}" type="pres">
      <dgm:prSet presAssocID="{41203514-3FE3-498D-8B22-A3D5039E2D5F}" presName="background4" presStyleLbl="node4" presStyleIdx="7" presStyleCnt="18"/>
      <dgm:spPr/>
    </dgm:pt>
    <dgm:pt modelId="{615384D1-E7BD-40E3-808F-F772DC8B172D}" type="pres">
      <dgm:prSet presAssocID="{41203514-3FE3-498D-8B22-A3D5039E2D5F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501BB0-7A4F-4A29-95D0-488C264609FB}" type="pres">
      <dgm:prSet presAssocID="{41203514-3FE3-498D-8B22-A3D5039E2D5F}" presName="hierChild5" presStyleCnt="0"/>
      <dgm:spPr/>
    </dgm:pt>
    <dgm:pt modelId="{0E9677C2-D93C-43C3-9DC4-4328221F2F0A}" type="pres">
      <dgm:prSet presAssocID="{36933278-7D5B-4AAC-B67F-7719079B6F8C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DA88D37E-D365-4383-9913-F3211202F967}" type="pres">
      <dgm:prSet presAssocID="{1BFFD225-E2F9-4BAF-89ED-58F2925D9784}" presName="hierRoot4" presStyleCnt="0"/>
      <dgm:spPr/>
    </dgm:pt>
    <dgm:pt modelId="{2D78DBC8-A71D-48AA-8925-BBF1CEC11A5F}" type="pres">
      <dgm:prSet presAssocID="{1BFFD225-E2F9-4BAF-89ED-58F2925D9784}" presName="composite4" presStyleCnt="0"/>
      <dgm:spPr/>
    </dgm:pt>
    <dgm:pt modelId="{476360A1-5335-4C21-BD25-417DDDA59BC5}" type="pres">
      <dgm:prSet presAssocID="{1BFFD225-E2F9-4BAF-89ED-58F2925D9784}" presName="background4" presStyleLbl="node4" presStyleIdx="8" presStyleCnt="18"/>
      <dgm:spPr/>
    </dgm:pt>
    <dgm:pt modelId="{D7C8EAC1-4A08-4C23-9D52-8D0B97B18C2E}" type="pres">
      <dgm:prSet presAssocID="{1BFFD225-E2F9-4BAF-89ED-58F2925D9784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40533-3C34-45F4-9710-8D6EEA843D57}" type="pres">
      <dgm:prSet presAssocID="{1BFFD225-E2F9-4BAF-89ED-58F2925D9784}" presName="hierChild5" presStyleCnt="0"/>
      <dgm:spPr/>
    </dgm:pt>
    <dgm:pt modelId="{D02186A8-AC51-444F-9D53-943C49E82BD0}" type="pres">
      <dgm:prSet presAssocID="{7D29A751-C075-4D2F-816B-E9CBDC230CCF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C5D250C9-C024-4835-87D4-B928BA605356}" type="pres">
      <dgm:prSet presAssocID="{FD1A266A-74D6-4288-AC93-5364C1CA65DD}" presName="hierRoot4" presStyleCnt="0"/>
      <dgm:spPr/>
    </dgm:pt>
    <dgm:pt modelId="{CA03F0A6-E0B1-4AAD-87D1-0A4D349CE8EA}" type="pres">
      <dgm:prSet presAssocID="{FD1A266A-74D6-4288-AC93-5364C1CA65DD}" presName="composite4" presStyleCnt="0"/>
      <dgm:spPr/>
    </dgm:pt>
    <dgm:pt modelId="{5B37C613-E8DD-4E26-8952-F6FDE34A76C6}" type="pres">
      <dgm:prSet presAssocID="{FD1A266A-74D6-4288-AC93-5364C1CA65DD}" presName="background4" presStyleLbl="node4" presStyleIdx="9" presStyleCnt="18"/>
      <dgm:spPr/>
    </dgm:pt>
    <dgm:pt modelId="{979DDD9B-8417-4228-A85E-154E09693542}" type="pres">
      <dgm:prSet presAssocID="{FD1A266A-74D6-4288-AC93-5364C1CA65DD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E6C10A-02D5-49A3-BBC3-836FD8076974}" type="pres">
      <dgm:prSet presAssocID="{FD1A266A-74D6-4288-AC93-5364C1CA65DD}" presName="hierChild5" presStyleCnt="0"/>
      <dgm:spPr/>
    </dgm:pt>
    <dgm:pt modelId="{E21FFE1D-C022-48A6-B8BE-A18722538E4A}" type="pres">
      <dgm:prSet presAssocID="{BCB3C400-98B6-4501-AD1D-04ABC7FE088B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CA600FA3-3431-4563-865F-019A61ABF4C6}" type="pres">
      <dgm:prSet presAssocID="{7412C124-C0B9-4F24-A7F9-98C25E0C84FE}" presName="hierRoot4" presStyleCnt="0"/>
      <dgm:spPr/>
    </dgm:pt>
    <dgm:pt modelId="{232F99C2-932C-4CA0-B26F-BCBF91721E50}" type="pres">
      <dgm:prSet presAssocID="{7412C124-C0B9-4F24-A7F9-98C25E0C84FE}" presName="composite4" presStyleCnt="0"/>
      <dgm:spPr/>
    </dgm:pt>
    <dgm:pt modelId="{5B4EF612-4D24-42D3-B305-AF5BF0240C86}" type="pres">
      <dgm:prSet presAssocID="{7412C124-C0B9-4F24-A7F9-98C25E0C84FE}" presName="background4" presStyleLbl="node4" presStyleIdx="10" presStyleCnt="18"/>
      <dgm:spPr/>
    </dgm:pt>
    <dgm:pt modelId="{19BEA851-6821-489A-BC9E-0116FD764373}" type="pres">
      <dgm:prSet presAssocID="{7412C124-C0B9-4F24-A7F9-98C25E0C84FE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8E0368-5131-4F15-BB38-2749AFF53481}" type="pres">
      <dgm:prSet presAssocID="{7412C124-C0B9-4F24-A7F9-98C25E0C84FE}" presName="hierChild5" presStyleCnt="0"/>
      <dgm:spPr/>
    </dgm:pt>
    <dgm:pt modelId="{F12129E7-DC9D-4DC8-A320-ECB747CE1F5D}" type="pres">
      <dgm:prSet presAssocID="{2141685C-9D03-4082-8CB8-91FEC8EC9D4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0099777-03EC-49B7-99D5-1F72CDA028B7}" type="pres">
      <dgm:prSet presAssocID="{9524EC65-275A-4380-9F0B-2D89E503AF34}" presName="hierRoot3" presStyleCnt="0"/>
      <dgm:spPr/>
    </dgm:pt>
    <dgm:pt modelId="{0E532CFC-143E-4C49-9A1B-AE040D828930}" type="pres">
      <dgm:prSet presAssocID="{9524EC65-275A-4380-9F0B-2D89E503AF34}" presName="composite3" presStyleCnt="0"/>
      <dgm:spPr/>
    </dgm:pt>
    <dgm:pt modelId="{AD61B611-7D14-4F88-B5FF-FA16700D04CA}" type="pres">
      <dgm:prSet presAssocID="{9524EC65-275A-4380-9F0B-2D89E503AF34}" presName="background3" presStyleLbl="node3" presStyleIdx="1" presStyleCnt="5"/>
      <dgm:spPr/>
    </dgm:pt>
    <dgm:pt modelId="{E16B0ADD-FC29-4EAE-AAF9-987A2D27D238}" type="pres">
      <dgm:prSet presAssocID="{9524EC65-275A-4380-9F0B-2D89E503AF3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75DAE-550C-4AE7-8B12-368E3919571B}" type="pres">
      <dgm:prSet presAssocID="{9524EC65-275A-4380-9F0B-2D89E503AF34}" presName="hierChild4" presStyleCnt="0"/>
      <dgm:spPr/>
    </dgm:pt>
    <dgm:pt modelId="{EB56E64A-8FE7-4F20-AC99-FD4C324E1005}" type="pres">
      <dgm:prSet presAssocID="{2EF6B0CF-283C-476E-9FEC-8BD82F01D66F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11D23A5A-3FE6-47A1-A82A-8677423A32A5}" type="pres">
      <dgm:prSet presAssocID="{39C32667-56A5-4689-BC17-77FA2F8B94D5}" presName="hierRoot4" presStyleCnt="0"/>
      <dgm:spPr/>
    </dgm:pt>
    <dgm:pt modelId="{8E996A5C-2A68-4BF6-AB46-EE3BD158F47F}" type="pres">
      <dgm:prSet presAssocID="{39C32667-56A5-4689-BC17-77FA2F8B94D5}" presName="composite4" presStyleCnt="0"/>
      <dgm:spPr/>
    </dgm:pt>
    <dgm:pt modelId="{E67C33C0-D3E6-4B8C-B9EB-74C9B10C63BE}" type="pres">
      <dgm:prSet presAssocID="{39C32667-56A5-4689-BC17-77FA2F8B94D5}" presName="background4" presStyleLbl="node4" presStyleIdx="11" presStyleCnt="18"/>
      <dgm:spPr/>
    </dgm:pt>
    <dgm:pt modelId="{B71D3F7C-F9A7-4E3A-B1AB-B6060E49FA8E}" type="pres">
      <dgm:prSet presAssocID="{39C32667-56A5-4689-BC17-77FA2F8B94D5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B08EE-1756-4B17-B145-37C7BF762498}" type="pres">
      <dgm:prSet presAssocID="{39C32667-56A5-4689-BC17-77FA2F8B94D5}" presName="hierChild5" presStyleCnt="0"/>
      <dgm:spPr/>
    </dgm:pt>
    <dgm:pt modelId="{D4C47FB5-6117-4F77-8B44-EB30955362C6}" type="pres">
      <dgm:prSet presAssocID="{8E1C6A2A-F130-45BE-BB49-5F92B4D46E24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959F900B-2600-43E1-8C35-F694EF906FE3}" type="pres">
      <dgm:prSet presAssocID="{3A686789-E1F0-4C00-97E7-81AF6CA52A6D}" presName="hierRoot4" presStyleCnt="0"/>
      <dgm:spPr/>
    </dgm:pt>
    <dgm:pt modelId="{3299673E-5613-4542-8361-853C6FC9EAC4}" type="pres">
      <dgm:prSet presAssocID="{3A686789-E1F0-4C00-97E7-81AF6CA52A6D}" presName="composite4" presStyleCnt="0"/>
      <dgm:spPr/>
    </dgm:pt>
    <dgm:pt modelId="{22C0C314-DC3B-48C5-9C8F-AE499EB79F76}" type="pres">
      <dgm:prSet presAssocID="{3A686789-E1F0-4C00-97E7-81AF6CA52A6D}" presName="background4" presStyleLbl="node4" presStyleIdx="12" presStyleCnt="18"/>
      <dgm:spPr/>
    </dgm:pt>
    <dgm:pt modelId="{E0FFA042-7BC9-43CE-B8C8-1F59A0CFFB11}" type="pres">
      <dgm:prSet presAssocID="{3A686789-E1F0-4C00-97E7-81AF6CA52A6D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94175-878E-452F-96B5-438ED762516F}" type="pres">
      <dgm:prSet presAssocID="{3A686789-E1F0-4C00-97E7-81AF6CA52A6D}" presName="hierChild5" presStyleCnt="0"/>
      <dgm:spPr/>
    </dgm:pt>
    <dgm:pt modelId="{1810AFAA-80B7-404A-A3EE-091C24F70C93}" type="pres">
      <dgm:prSet presAssocID="{17284B52-B7A6-4A19-A537-D8CBC5ABFFA5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7E15F08D-AF99-48F4-82F9-8437FB92C68D}" type="pres">
      <dgm:prSet presAssocID="{D9F0F391-82A4-44B5-B9B1-C6CF08E879A9}" presName="hierRoot4" presStyleCnt="0"/>
      <dgm:spPr/>
    </dgm:pt>
    <dgm:pt modelId="{5764FD0B-B528-44AA-AECF-5D547D4FCE9F}" type="pres">
      <dgm:prSet presAssocID="{D9F0F391-82A4-44B5-B9B1-C6CF08E879A9}" presName="composite4" presStyleCnt="0"/>
      <dgm:spPr/>
    </dgm:pt>
    <dgm:pt modelId="{22346020-5C83-4125-B9AC-3C655D7EA9AB}" type="pres">
      <dgm:prSet presAssocID="{D9F0F391-82A4-44B5-B9B1-C6CF08E879A9}" presName="background4" presStyleLbl="node4" presStyleIdx="13" presStyleCnt="18"/>
      <dgm:spPr/>
    </dgm:pt>
    <dgm:pt modelId="{64426216-4C51-42D1-9604-8824CB7B1094}" type="pres">
      <dgm:prSet presAssocID="{D9F0F391-82A4-44B5-B9B1-C6CF08E879A9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6B093-C7D6-4E93-AE7A-83507D2F49F9}" type="pres">
      <dgm:prSet presAssocID="{D9F0F391-82A4-44B5-B9B1-C6CF08E879A9}" presName="hierChild5" presStyleCnt="0"/>
      <dgm:spPr/>
    </dgm:pt>
    <dgm:pt modelId="{3BE89461-4A03-401E-A458-E714A67A88B9}" type="pres">
      <dgm:prSet presAssocID="{A35CE3C3-39E6-417C-86D0-5617D369DCBF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2287CBE3-C6FB-410A-9FD7-ADF90B390726}" type="pres">
      <dgm:prSet presAssocID="{B68AFBCD-B58F-458C-AD11-7CF3D9DA0337}" presName="hierRoot4" presStyleCnt="0"/>
      <dgm:spPr/>
    </dgm:pt>
    <dgm:pt modelId="{15F2B732-D04A-441D-84B9-DE82BDF22026}" type="pres">
      <dgm:prSet presAssocID="{B68AFBCD-B58F-458C-AD11-7CF3D9DA0337}" presName="composite4" presStyleCnt="0"/>
      <dgm:spPr/>
    </dgm:pt>
    <dgm:pt modelId="{00096D30-9B6E-4D97-8D7B-2F0D6685991E}" type="pres">
      <dgm:prSet presAssocID="{B68AFBCD-B58F-458C-AD11-7CF3D9DA0337}" presName="background4" presStyleLbl="node4" presStyleIdx="14" presStyleCnt="18"/>
      <dgm:spPr/>
    </dgm:pt>
    <dgm:pt modelId="{18067608-610D-4B55-8C7A-5C6C5E95CBD4}" type="pres">
      <dgm:prSet presAssocID="{B68AFBCD-B58F-458C-AD11-7CF3D9DA0337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864F8-5CBA-4A77-91FC-E5243EDACE7C}" type="pres">
      <dgm:prSet presAssocID="{B68AFBCD-B58F-458C-AD11-7CF3D9DA0337}" presName="hierChild5" presStyleCnt="0"/>
      <dgm:spPr/>
    </dgm:pt>
    <dgm:pt modelId="{26FD8478-3701-447E-ACE5-C8E42BE147AF}" type="pres">
      <dgm:prSet presAssocID="{B8D4F99F-BE36-405E-AF7D-935C28B0BDB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F20AAC12-6E63-45C7-9DEF-0C7CA8F62E18}" type="pres">
      <dgm:prSet presAssocID="{6A3573F6-5C33-465D-9875-5FA477EE87BE}" presName="hierRoot4" presStyleCnt="0"/>
      <dgm:spPr/>
    </dgm:pt>
    <dgm:pt modelId="{EB41738B-0FB5-43BA-A006-8CBB74056B71}" type="pres">
      <dgm:prSet presAssocID="{6A3573F6-5C33-465D-9875-5FA477EE87BE}" presName="composite4" presStyleCnt="0"/>
      <dgm:spPr/>
    </dgm:pt>
    <dgm:pt modelId="{6229EBBD-104F-4258-AEA7-8F07CE12EA11}" type="pres">
      <dgm:prSet presAssocID="{6A3573F6-5C33-465D-9875-5FA477EE87BE}" presName="background4" presStyleLbl="node4" presStyleIdx="15" presStyleCnt="18"/>
      <dgm:spPr/>
    </dgm:pt>
    <dgm:pt modelId="{C0DD23F1-B855-460F-A558-D2290D5B6714}" type="pres">
      <dgm:prSet presAssocID="{6A3573F6-5C33-465D-9875-5FA477EE87BE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843D18-2BE7-477F-998E-579362513DF4}" type="pres">
      <dgm:prSet presAssocID="{6A3573F6-5C33-465D-9875-5FA477EE87BE}" presName="hierChild5" presStyleCnt="0"/>
      <dgm:spPr/>
    </dgm:pt>
    <dgm:pt modelId="{23E74A63-9D1C-4A69-9473-F56CD2CA0070}" type="pres">
      <dgm:prSet presAssocID="{878061D7-5C36-4956-A825-365417577067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C10DE542-B13A-43A9-BAB9-F56C4A2A1309}" type="pres">
      <dgm:prSet presAssocID="{FB79C8A3-04CA-4721-8133-90C8E674A91A}" presName="hierRoot4" presStyleCnt="0"/>
      <dgm:spPr/>
    </dgm:pt>
    <dgm:pt modelId="{FCDA9A30-4572-4BF1-BF5D-14B384C4A7EB}" type="pres">
      <dgm:prSet presAssocID="{FB79C8A3-04CA-4721-8133-90C8E674A91A}" presName="composite4" presStyleCnt="0"/>
      <dgm:spPr/>
    </dgm:pt>
    <dgm:pt modelId="{AC6D7A06-B7EF-402D-87DA-5E24F9BF1889}" type="pres">
      <dgm:prSet presAssocID="{FB79C8A3-04CA-4721-8133-90C8E674A91A}" presName="background4" presStyleLbl="node4" presStyleIdx="16" presStyleCnt="18"/>
      <dgm:spPr/>
    </dgm:pt>
    <dgm:pt modelId="{AB017B1C-EDFC-4EB2-818D-F67AF4981900}" type="pres">
      <dgm:prSet presAssocID="{FB79C8A3-04CA-4721-8133-90C8E674A91A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EEEE0B-0234-44FD-8773-00D0CD8D27DA}" type="pres">
      <dgm:prSet presAssocID="{FB79C8A3-04CA-4721-8133-90C8E674A91A}" presName="hierChild5" presStyleCnt="0"/>
      <dgm:spPr/>
    </dgm:pt>
    <dgm:pt modelId="{97994F2D-0F04-4AE9-A675-118D7BE5B875}" type="pres">
      <dgm:prSet presAssocID="{FFDB9C2C-761C-4511-809D-FD5C31350B35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1F206FF7-CE6C-4995-B538-24D8CF8E5D8D}" type="pres">
      <dgm:prSet presAssocID="{8933CBAC-B1EB-4126-8267-257EEA9A0AA9}" presName="hierRoot4" presStyleCnt="0"/>
      <dgm:spPr/>
    </dgm:pt>
    <dgm:pt modelId="{32AF7AA2-6C36-4C76-85ED-6805BE5FD788}" type="pres">
      <dgm:prSet presAssocID="{8933CBAC-B1EB-4126-8267-257EEA9A0AA9}" presName="composite4" presStyleCnt="0"/>
      <dgm:spPr/>
    </dgm:pt>
    <dgm:pt modelId="{0CADE014-9E76-4548-9B68-0D6D8BFB36D1}" type="pres">
      <dgm:prSet presAssocID="{8933CBAC-B1EB-4126-8267-257EEA9A0AA9}" presName="background4" presStyleLbl="node4" presStyleIdx="17" presStyleCnt="18"/>
      <dgm:spPr/>
    </dgm:pt>
    <dgm:pt modelId="{4A9E5258-A5DE-4770-A23F-4307A7045F97}" type="pres">
      <dgm:prSet presAssocID="{8933CBAC-B1EB-4126-8267-257EEA9A0AA9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C1552-467F-4801-A0CB-A7599280C4BC}" type="pres">
      <dgm:prSet presAssocID="{8933CBAC-B1EB-4126-8267-257EEA9A0AA9}" presName="hierChild5" presStyleCnt="0"/>
      <dgm:spPr/>
    </dgm:pt>
    <dgm:pt modelId="{ECE776F7-AFF8-4F77-87AB-6BD52FF0101A}" type="pres">
      <dgm:prSet presAssocID="{0CCBF60D-6A50-4436-B72E-1139C8883B6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02C62E-B997-4971-BCCD-A1D281C70514}" type="pres">
      <dgm:prSet presAssocID="{AF1464E4-D4D8-4FEF-AB65-CC69E3BC6654}" presName="hierRoot2" presStyleCnt="0"/>
      <dgm:spPr/>
    </dgm:pt>
    <dgm:pt modelId="{BEF307A6-F09C-45BE-A58A-7A109262B649}" type="pres">
      <dgm:prSet presAssocID="{AF1464E4-D4D8-4FEF-AB65-CC69E3BC6654}" presName="composite2" presStyleCnt="0"/>
      <dgm:spPr/>
    </dgm:pt>
    <dgm:pt modelId="{BC4A23AE-A726-4907-BEB0-442C6003A846}" type="pres">
      <dgm:prSet presAssocID="{AF1464E4-D4D8-4FEF-AB65-CC69E3BC6654}" presName="background2" presStyleLbl="node2" presStyleIdx="1" presStyleCnt="2"/>
      <dgm:spPr/>
    </dgm:pt>
    <dgm:pt modelId="{B89E683B-0BDF-427E-9682-596DBFBA8B27}" type="pres">
      <dgm:prSet presAssocID="{AF1464E4-D4D8-4FEF-AB65-CC69E3BC66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6CA858-8D0E-4D8C-A092-B2063039D858}" type="pres">
      <dgm:prSet presAssocID="{AF1464E4-D4D8-4FEF-AB65-CC69E3BC6654}" presName="hierChild3" presStyleCnt="0"/>
      <dgm:spPr/>
    </dgm:pt>
    <dgm:pt modelId="{B67C4F16-BFC6-48D1-9E97-7ED1A9D6E931}" type="pres">
      <dgm:prSet presAssocID="{52C1617E-2DC3-4844-8741-B266A5BB695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2E0E938-F5B8-4F89-A6F8-6126FAC90DC5}" type="pres">
      <dgm:prSet presAssocID="{647F76E9-D836-4ACF-8308-D4D798AC7963}" presName="hierRoot3" presStyleCnt="0"/>
      <dgm:spPr/>
    </dgm:pt>
    <dgm:pt modelId="{616EF857-A273-4B31-8FA8-3DC42180A5F4}" type="pres">
      <dgm:prSet presAssocID="{647F76E9-D836-4ACF-8308-D4D798AC7963}" presName="composite3" presStyleCnt="0"/>
      <dgm:spPr/>
    </dgm:pt>
    <dgm:pt modelId="{CF8C8D40-6EF6-4ABB-B056-BBFB340E7BD2}" type="pres">
      <dgm:prSet presAssocID="{647F76E9-D836-4ACF-8308-D4D798AC7963}" presName="background3" presStyleLbl="node3" presStyleIdx="2" presStyleCnt="5"/>
      <dgm:spPr/>
    </dgm:pt>
    <dgm:pt modelId="{D7512B79-E39A-4DE4-80E8-DA16AFF1DF10}" type="pres">
      <dgm:prSet presAssocID="{647F76E9-D836-4ACF-8308-D4D798AC7963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576728-217D-407E-A2D2-F289090EA827}" type="pres">
      <dgm:prSet presAssocID="{647F76E9-D836-4ACF-8308-D4D798AC7963}" presName="hierChild4" presStyleCnt="0"/>
      <dgm:spPr/>
    </dgm:pt>
    <dgm:pt modelId="{2AFB982E-C620-450A-8EEB-EACB29CD33A3}" type="pres">
      <dgm:prSet presAssocID="{B15373B3-4E40-47C4-A1F6-324CFB4E4CE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0DDF1248-063E-4777-8265-D8A2DAAA8FA4}" type="pres">
      <dgm:prSet presAssocID="{7CEC5B42-783E-440D-9CB6-62E5556B47B2}" presName="hierRoot3" presStyleCnt="0"/>
      <dgm:spPr/>
    </dgm:pt>
    <dgm:pt modelId="{B0A6419D-9066-44AA-913F-BDC9FFC3986E}" type="pres">
      <dgm:prSet presAssocID="{7CEC5B42-783E-440D-9CB6-62E5556B47B2}" presName="composite3" presStyleCnt="0"/>
      <dgm:spPr/>
    </dgm:pt>
    <dgm:pt modelId="{3EABB547-C902-412F-8D4C-E644BF0C0F95}" type="pres">
      <dgm:prSet presAssocID="{7CEC5B42-783E-440D-9CB6-62E5556B47B2}" presName="background3" presStyleLbl="node3" presStyleIdx="3" presStyleCnt="5"/>
      <dgm:spPr/>
    </dgm:pt>
    <dgm:pt modelId="{27E17296-E70C-4FC7-B729-9ADEE47BA026}" type="pres">
      <dgm:prSet presAssocID="{7CEC5B42-783E-440D-9CB6-62E5556B47B2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3274C-7EA6-4201-911D-26C2E0765307}" type="pres">
      <dgm:prSet presAssocID="{7CEC5B42-783E-440D-9CB6-62E5556B47B2}" presName="hierChild4" presStyleCnt="0"/>
      <dgm:spPr/>
    </dgm:pt>
    <dgm:pt modelId="{44F78E55-E306-4B9B-9A91-81C656969A72}" type="pres">
      <dgm:prSet presAssocID="{4CAE4CFA-EDE2-4AA1-9F32-D099DAFDCEA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03EFF8E-E7D0-4F37-A5B5-BD750EEF492F}" type="pres">
      <dgm:prSet presAssocID="{F99DCAE6-D9E3-4A59-9FD2-E2A55FDDBE3D}" presName="hierRoot3" presStyleCnt="0"/>
      <dgm:spPr/>
    </dgm:pt>
    <dgm:pt modelId="{3FF63053-B9C4-4139-AE58-B7050D80AC56}" type="pres">
      <dgm:prSet presAssocID="{F99DCAE6-D9E3-4A59-9FD2-E2A55FDDBE3D}" presName="composite3" presStyleCnt="0"/>
      <dgm:spPr/>
    </dgm:pt>
    <dgm:pt modelId="{F71FB72E-B80A-45B3-95F3-DF571013F68D}" type="pres">
      <dgm:prSet presAssocID="{F99DCAE6-D9E3-4A59-9FD2-E2A55FDDBE3D}" presName="background3" presStyleLbl="node3" presStyleIdx="4" presStyleCnt="5"/>
      <dgm:spPr/>
    </dgm:pt>
    <dgm:pt modelId="{5E8C6AAE-0453-4A31-B020-7A1ABEE2CB48}" type="pres">
      <dgm:prSet presAssocID="{F99DCAE6-D9E3-4A59-9FD2-E2A55FDDBE3D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4EEFC-1589-4825-BCAA-2346A0065519}" type="pres">
      <dgm:prSet presAssocID="{F99DCAE6-D9E3-4A59-9FD2-E2A55FDDBE3D}" presName="hierChild4" presStyleCnt="0"/>
      <dgm:spPr/>
    </dgm:pt>
  </dgm:ptLst>
  <dgm:cxnLst>
    <dgm:cxn modelId="{4A3FA1B7-44A5-47F5-A1F6-5C1DFDA403CA}" srcId="{9524EC65-275A-4380-9F0B-2D89E503AF34}" destId="{3A686789-E1F0-4C00-97E7-81AF6CA52A6D}" srcOrd="1" destOrd="0" parTransId="{8E1C6A2A-F130-45BE-BB49-5F92B4D46E24}" sibTransId="{DA76DC71-BBBD-4B1E-B259-5B8B7FAC3EE6}"/>
    <dgm:cxn modelId="{4D9D8B13-8BB3-4746-8601-AE6FE2B492FC}" srcId="{9524EC65-275A-4380-9F0B-2D89E503AF34}" destId="{D9F0F391-82A4-44B5-B9B1-C6CF08E879A9}" srcOrd="2" destOrd="0" parTransId="{17284B52-B7A6-4A19-A537-D8CBC5ABFFA5}" sibTransId="{630D41A2-A8B6-45C2-8B01-904543D84DBF}"/>
    <dgm:cxn modelId="{ED5FCE53-3EAF-4E34-ADFF-D7DAD6B89738}" type="presOf" srcId="{FD1A266A-74D6-4288-AC93-5364C1CA65DD}" destId="{979DDD9B-8417-4228-A85E-154E09693542}" srcOrd="0" destOrd="0" presId="urn:microsoft.com/office/officeart/2005/8/layout/hierarchy1"/>
    <dgm:cxn modelId="{4F738EE0-6D4C-450C-A8D5-C6978308ED79}" type="presOf" srcId="{878061D7-5C36-4956-A825-365417577067}" destId="{23E74A63-9D1C-4A69-9473-F56CD2CA0070}" srcOrd="0" destOrd="0" presId="urn:microsoft.com/office/officeart/2005/8/layout/hierarchy1"/>
    <dgm:cxn modelId="{C96ABB9A-BD77-49E5-AF6D-43C4211569DD}" type="presOf" srcId="{647F76E9-D836-4ACF-8308-D4D798AC7963}" destId="{D7512B79-E39A-4DE4-80E8-DA16AFF1DF10}" srcOrd="0" destOrd="0" presId="urn:microsoft.com/office/officeart/2005/8/layout/hierarchy1"/>
    <dgm:cxn modelId="{C1247328-8EC4-423C-85F8-9D31AFDA271B}" type="presOf" srcId="{ED520A91-238A-4A9B-A1C8-4056C6AE938A}" destId="{A8D3C9E1-3625-430C-82F6-2573B91B7B03}" srcOrd="0" destOrd="0" presId="urn:microsoft.com/office/officeart/2005/8/layout/hierarchy1"/>
    <dgm:cxn modelId="{551BB580-BE46-48C8-8157-240755938A46}" srcId="{41203514-3FE3-498D-8B22-A3D5039E2D5F}" destId="{1BFFD225-E2F9-4BAF-89ED-58F2925D9784}" srcOrd="0" destOrd="0" parTransId="{36933278-7D5B-4AAC-B67F-7719079B6F8C}" sibTransId="{3EC6B7A4-3D12-4332-AFBF-85C73A004DC0}"/>
    <dgm:cxn modelId="{370937BC-C76D-4838-B952-A0BF3AAC1C1E}" type="presOf" srcId="{F13F8CB5-04E6-4824-BA42-6D33AFEA96F7}" destId="{900143E4-7FB9-4F17-BF95-3F909086BD97}" srcOrd="0" destOrd="0" presId="urn:microsoft.com/office/officeart/2005/8/layout/hierarchy1"/>
    <dgm:cxn modelId="{D1DF057B-58FA-4628-8076-E9074511634F}" type="presOf" srcId="{E986432A-69D7-41FC-8EF8-6CAF1B6837DD}" destId="{E802BD99-87EE-4043-9E5C-17728AE8DE0E}" srcOrd="0" destOrd="0" presId="urn:microsoft.com/office/officeart/2005/8/layout/hierarchy1"/>
    <dgm:cxn modelId="{F7824A83-3032-4F1D-95DB-773F253BDD2C}" type="presOf" srcId="{A35CE3C3-39E6-417C-86D0-5617D369DCBF}" destId="{3BE89461-4A03-401E-A458-E714A67A88B9}" srcOrd="0" destOrd="0" presId="urn:microsoft.com/office/officeart/2005/8/layout/hierarchy1"/>
    <dgm:cxn modelId="{41D9D9AF-5890-4CB9-95F9-3DABF082CDB8}" type="presOf" srcId="{6572EAF4-A277-43CB-A924-27BF2687BDD5}" destId="{33B32A12-5891-4E25-95B0-A55E1320C07C}" srcOrd="0" destOrd="0" presId="urn:microsoft.com/office/officeart/2005/8/layout/hierarchy1"/>
    <dgm:cxn modelId="{258FEC0C-BFE7-489B-B77E-1D92889DE365}" srcId="{41203514-3FE3-498D-8B22-A3D5039E2D5F}" destId="{7412C124-C0B9-4F24-A7F9-98C25E0C84FE}" srcOrd="2" destOrd="0" parTransId="{BCB3C400-98B6-4501-AD1D-04ABC7FE088B}" sibTransId="{7AD1A482-75F6-4EDD-B7BE-1E1506D7A61C}"/>
    <dgm:cxn modelId="{ADEBB30C-D928-4DEA-8FB1-9B86B5E19C98}" type="presOf" srcId="{2EF6B0CF-283C-476E-9FEC-8BD82F01D66F}" destId="{EB56E64A-8FE7-4F20-AC99-FD4C324E1005}" srcOrd="0" destOrd="0" presId="urn:microsoft.com/office/officeart/2005/8/layout/hierarchy1"/>
    <dgm:cxn modelId="{7CDBFDE2-82FD-476E-A15E-97129FB85C13}" type="presOf" srcId="{B3223C1C-2AC0-4931-86C3-C9ECFE88EC42}" destId="{0DD51DF4-70F0-4F0C-9A32-F32ED85C3CC4}" srcOrd="0" destOrd="0" presId="urn:microsoft.com/office/officeart/2005/8/layout/hierarchy1"/>
    <dgm:cxn modelId="{1D30D333-DAF5-430A-825D-32B0C02114B6}" srcId="{B01A0A63-3E4F-456B-89ED-BFD6F8FEE708}" destId="{142F5AF4-6881-4BD3-923E-074255AC8DF6}" srcOrd="0" destOrd="0" parTransId="{DA682208-47B0-4660-A060-DAC78E990DF8}" sibTransId="{41B3CC7D-06AD-449E-A212-0E1434C4663E}"/>
    <dgm:cxn modelId="{F006FAD7-2BDC-4AA0-A8C5-9DFB21431958}" srcId="{7CEBD366-7878-487A-9C46-4779BE77A00F}" destId="{B01A0A63-3E4F-456B-89ED-BFD6F8FEE708}" srcOrd="1" destOrd="0" parTransId="{E1374858-C3F9-43F0-8960-695121F70D3C}" sibTransId="{864D920B-45CF-4264-85B9-26BCD201A24F}"/>
    <dgm:cxn modelId="{2630A83B-0136-4AF4-99CD-A2B73DBA15C9}" srcId="{9524EC65-275A-4380-9F0B-2D89E503AF34}" destId="{B68AFBCD-B58F-458C-AD11-7CF3D9DA0337}" srcOrd="3" destOrd="0" parTransId="{A35CE3C3-39E6-417C-86D0-5617D369DCBF}" sibTransId="{9C4424C5-1CA0-4012-97C6-F54EAFE8B457}"/>
    <dgm:cxn modelId="{4B0026D1-744A-4D4B-96B0-0CFD7F7C3C13}" srcId="{9524EC65-275A-4380-9F0B-2D89E503AF34}" destId="{39C32667-56A5-4689-BC17-77FA2F8B94D5}" srcOrd="0" destOrd="0" parTransId="{2EF6B0CF-283C-476E-9FEC-8BD82F01D66F}" sibTransId="{59BBDF59-B818-483B-972C-F5A81441E750}"/>
    <dgm:cxn modelId="{79B77166-A0FF-4FCE-8242-1881504DE9C2}" type="presOf" srcId="{7CEBD366-7878-487A-9C46-4779BE77A00F}" destId="{EDDBF3C6-B776-4A4F-9F23-A2D58AA27647}" srcOrd="0" destOrd="0" presId="urn:microsoft.com/office/officeart/2005/8/layout/hierarchy1"/>
    <dgm:cxn modelId="{FEE3831A-4F46-40A8-9745-5D0C725227A2}" srcId="{9524EC65-275A-4380-9F0B-2D89E503AF34}" destId="{6A3573F6-5C33-465D-9875-5FA477EE87BE}" srcOrd="4" destOrd="0" parTransId="{B8D4F99F-BE36-405E-AF7D-935C28B0BDB8}" sibTransId="{A0398135-6E93-4F1E-A964-D54336B83072}"/>
    <dgm:cxn modelId="{F06C1BA4-1B10-40CE-B97D-C09A64E88511}" type="presOf" srcId="{3AF9F8C7-CE82-4E48-9D55-1F826B7F76A7}" destId="{8923BED1-B303-4B3D-9A6B-703473DE74BA}" srcOrd="0" destOrd="0" presId="urn:microsoft.com/office/officeart/2005/8/layout/hierarchy1"/>
    <dgm:cxn modelId="{273CCEDC-7A4A-4142-B90E-3F3546577B87}" type="presOf" srcId="{D5A33C5D-2851-4C60-B65D-BBF356CEFEB9}" destId="{7F32DEAF-F9FB-4D82-BBBA-8F3895020CDB}" srcOrd="0" destOrd="0" presId="urn:microsoft.com/office/officeart/2005/8/layout/hierarchy1"/>
    <dgm:cxn modelId="{440667B8-A0D2-4CB0-B996-2F2663B0E603}" type="presOf" srcId="{0CCBF60D-6A50-4436-B72E-1139C8883B66}" destId="{ECE776F7-AFF8-4F77-87AB-6BD52FF0101A}" srcOrd="0" destOrd="0" presId="urn:microsoft.com/office/officeart/2005/8/layout/hierarchy1"/>
    <dgm:cxn modelId="{236C9682-E823-4C61-B0B3-64972B582E7F}" type="presOf" srcId="{7D29A751-C075-4D2F-816B-E9CBDC230CCF}" destId="{D02186A8-AC51-444F-9D53-943C49E82BD0}" srcOrd="0" destOrd="0" presId="urn:microsoft.com/office/officeart/2005/8/layout/hierarchy1"/>
    <dgm:cxn modelId="{EDFD50D3-C7E0-40D9-B3B6-C725D3BDC878}" srcId="{F13F8CB5-04E6-4824-BA42-6D33AFEA96F7}" destId="{9524EC65-275A-4380-9F0B-2D89E503AF34}" srcOrd="1" destOrd="0" parTransId="{2141685C-9D03-4082-8CB8-91FEC8EC9D49}" sibTransId="{4128F2A5-EDEC-497A-AC82-3E5F5397AA31}"/>
    <dgm:cxn modelId="{61370449-CF57-4323-9216-D2E5656A4BB3}" type="presOf" srcId="{BCB3C400-98B6-4501-AD1D-04ABC7FE088B}" destId="{E21FFE1D-C022-48A6-B8BE-A18722538E4A}" srcOrd="0" destOrd="0" presId="urn:microsoft.com/office/officeart/2005/8/layout/hierarchy1"/>
    <dgm:cxn modelId="{318EEEDF-A5C4-4EE1-918D-9C3DFA61E11A}" type="presOf" srcId="{BBA2466D-A5CC-40BB-93F4-4CDD53DAC33B}" destId="{1C89C2F2-D8E2-48EC-9DA2-A46E144F52F8}" srcOrd="0" destOrd="0" presId="urn:microsoft.com/office/officeart/2005/8/layout/hierarchy1"/>
    <dgm:cxn modelId="{0027B304-1B46-42F8-BE4D-42713954BB70}" srcId="{41203514-3FE3-498D-8B22-A3D5039E2D5F}" destId="{FD1A266A-74D6-4288-AC93-5364C1CA65DD}" srcOrd="1" destOrd="0" parTransId="{7D29A751-C075-4D2F-816B-E9CBDC230CCF}" sibTransId="{BA053263-98D7-4221-9656-0B645E8DC4A8}"/>
    <dgm:cxn modelId="{AFC0D0C6-CE81-43C0-A671-A002C23E9B0A}" type="presOf" srcId="{8933CBAC-B1EB-4126-8267-257EEA9A0AA9}" destId="{4A9E5258-A5DE-4770-A23F-4307A7045F97}" srcOrd="0" destOrd="0" presId="urn:microsoft.com/office/officeart/2005/8/layout/hierarchy1"/>
    <dgm:cxn modelId="{1926834B-7E87-45A8-AC78-F094188D71F7}" type="presOf" srcId="{7A7DC72D-5065-45F4-89A5-10E43F8C32FC}" destId="{77156BC3-6802-4C3E-A89C-F4F082772E1F}" srcOrd="0" destOrd="0" presId="urn:microsoft.com/office/officeart/2005/8/layout/hierarchy1"/>
    <dgm:cxn modelId="{A63D4B9C-B4A0-4EB0-B4AD-936489FBE480}" type="presOf" srcId="{17284B52-B7A6-4A19-A537-D8CBC5ABFFA5}" destId="{1810AFAA-80B7-404A-A3EE-091C24F70C93}" srcOrd="0" destOrd="0" presId="urn:microsoft.com/office/officeart/2005/8/layout/hierarchy1"/>
    <dgm:cxn modelId="{AD34039C-75DC-4DDF-9945-55E8D30AC1DC}" type="presOf" srcId="{B68AFBCD-B58F-458C-AD11-7CF3D9DA0337}" destId="{18067608-610D-4B55-8C7A-5C6C5E95CBD4}" srcOrd="0" destOrd="0" presId="urn:microsoft.com/office/officeart/2005/8/layout/hierarchy1"/>
    <dgm:cxn modelId="{6ABC29A7-62FC-4C59-B31B-B12897C5229E}" type="presOf" srcId="{DA682208-47B0-4660-A060-DAC78E990DF8}" destId="{F4942E76-B9CC-4F39-ACF1-2A8FCECAEA90}" srcOrd="0" destOrd="0" presId="urn:microsoft.com/office/officeart/2005/8/layout/hierarchy1"/>
    <dgm:cxn modelId="{818D95D6-36BE-44EA-B921-CF1FC84DA60A}" type="presOf" srcId="{3D6E7FFC-55E0-45F2-A157-D6A95DA39DD7}" destId="{B8CD498E-4A4D-4239-A0CE-977BBF014317}" srcOrd="0" destOrd="0" presId="urn:microsoft.com/office/officeart/2005/8/layout/hierarchy1"/>
    <dgm:cxn modelId="{BD27A72D-69C2-4215-A48E-627922D469DB}" type="presOf" srcId="{FFDB9C2C-761C-4511-809D-FD5C31350B35}" destId="{97994F2D-0F04-4AE9-A675-118D7BE5B875}" srcOrd="0" destOrd="0" presId="urn:microsoft.com/office/officeart/2005/8/layout/hierarchy1"/>
    <dgm:cxn modelId="{FF40AF21-8E9C-484A-A636-77B375D4F3AA}" type="presOf" srcId="{02C99B46-1EE6-4CB3-BDA9-A5AB71C4A662}" destId="{01EA0537-AAD5-47C8-8817-F0437BAA4616}" srcOrd="0" destOrd="0" presId="urn:microsoft.com/office/officeart/2005/8/layout/hierarchy1"/>
    <dgm:cxn modelId="{CA31C3A8-13D0-4D8E-BAC1-7E3F6C51316F}" srcId="{6572EAF4-A277-43CB-A924-27BF2687BDD5}" destId="{21928299-F115-4A9B-9582-708197EF2B4D}" srcOrd="0" destOrd="0" parTransId="{3244B1D3-7CEB-487E-8261-F02EFF64CF43}" sibTransId="{49956B00-8AD4-4F22-B267-1861EE91BF76}"/>
    <dgm:cxn modelId="{609DEE1B-BF9E-4162-93C5-6E3FB87D0A36}" type="presOf" srcId="{94DC0B04-45C0-4B10-8ABC-26B52D1DBC90}" destId="{BFCFD37C-8F2B-4EBE-AB8C-E4104BEAA3B7}" srcOrd="0" destOrd="0" presId="urn:microsoft.com/office/officeart/2005/8/layout/hierarchy1"/>
    <dgm:cxn modelId="{778F89CB-6711-40F1-8C06-B0A69523F762}" type="presOf" srcId="{B8D4F99F-BE36-405E-AF7D-935C28B0BDB8}" destId="{26FD8478-3701-447E-ACE5-C8E42BE147AF}" srcOrd="0" destOrd="0" presId="urn:microsoft.com/office/officeart/2005/8/layout/hierarchy1"/>
    <dgm:cxn modelId="{E478A2A8-EC2D-4792-B212-E10F78DF5799}" type="presOf" srcId="{3A686789-E1F0-4C00-97E7-81AF6CA52A6D}" destId="{E0FFA042-7BC9-43CE-B8C8-1F59A0CFFB11}" srcOrd="0" destOrd="0" presId="urn:microsoft.com/office/officeart/2005/8/layout/hierarchy1"/>
    <dgm:cxn modelId="{0B3B6FBC-73C2-44F6-826B-54A0D3487C92}" type="presOf" srcId="{9524EC65-275A-4380-9F0B-2D89E503AF34}" destId="{E16B0ADD-FC29-4EAE-AAF9-987A2D27D238}" srcOrd="0" destOrd="0" presId="urn:microsoft.com/office/officeart/2005/8/layout/hierarchy1"/>
    <dgm:cxn modelId="{66A13730-6117-4960-ABA2-93BFD6CD6F7C}" type="presOf" srcId="{AF1464E4-D4D8-4FEF-AB65-CC69E3BC6654}" destId="{B89E683B-0BDF-427E-9682-596DBFBA8B27}" srcOrd="0" destOrd="0" presId="urn:microsoft.com/office/officeart/2005/8/layout/hierarchy1"/>
    <dgm:cxn modelId="{49C53BA6-AD19-4A99-9B52-3E2013608048}" type="presOf" srcId="{F99DCAE6-D9E3-4A59-9FD2-E2A55FDDBE3D}" destId="{5E8C6AAE-0453-4A31-B020-7A1ABEE2CB48}" srcOrd="0" destOrd="0" presId="urn:microsoft.com/office/officeart/2005/8/layout/hierarchy1"/>
    <dgm:cxn modelId="{862CAAB5-022D-47FC-AD0E-023D8E10E4BD}" type="presOf" srcId="{D9F0F391-82A4-44B5-B9B1-C6CF08E879A9}" destId="{64426216-4C51-42D1-9604-8824CB7B1094}" srcOrd="0" destOrd="0" presId="urn:microsoft.com/office/officeart/2005/8/layout/hierarchy1"/>
    <dgm:cxn modelId="{7D98454D-11A9-4EBB-8D3F-736774643983}" type="presOf" srcId="{052DB442-53F1-41EF-B262-C2EA3A47E78D}" destId="{0E5A3CCA-1811-4155-B368-AC21E147BF84}" srcOrd="0" destOrd="0" presId="urn:microsoft.com/office/officeart/2005/8/layout/hierarchy1"/>
    <dgm:cxn modelId="{60616A2C-9505-40D1-A634-506B195B8F82}" type="presOf" srcId="{21928299-F115-4A9B-9582-708197EF2B4D}" destId="{1275D853-6D22-4313-AAA9-52E55570ECD9}" srcOrd="0" destOrd="0" presId="urn:microsoft.com/office/officeart/2005/8/layout/hierarchy1"/>
    <dgm:cxn modelId="{776F9E94-0CF5-4B0C-B94C-D2DA0CB9D819}" type="presOf" srcId="{7412C124-C0B9-4F24-A7F9-98C25E0C84FE}" destId="{19BEA851-6821-489A-BC9E-0116FD764373}" srcOrd="0" destOrd="0" presId="urn:microsoft.com/office/officeart/2005/8/layout/hierarchy1"/>
    <dgm:cxn modelId="{C8CB2E61-E722-4BC7-B79A-FBF04764622C}" type="presOf" srcId="{52C1617E-2DC3-4844-8741-B266A5BB6951}" destId="{B67C4F16-BFC6-48D1-9E97-7ED1A9D6E931}" srcOrd="0" destOrd="0" presId="urn:microsoft.com/office/officeart/2005/8/layout/hierarchy1"/>
    <dgm:cxn modelId="{5B8C9F97-0F74-4873-BE5E-68BB8D1B491B}" srcId="{B01A0A63-3E4F-456B-89ED-BFD6F8FEE708}" destId="{052DB442-53F1-41EF-B262-C2EA3A47E78D}" srcOrd="1" destOrd="0" parTransId="{94DC0B04-45C0-4B10-8ABC-26B52D1DBC90}" sibTransId="{81A04206-4B9C-4DD6-9582-9521186B7723}"/>
    <dgm:cxn modelId="{8BB53DE9-EADE-451A-8E48-8ADECD63BAD9}" srcId="{7CEBD366-7878-487A-9C46-4779BE77A00F}" destId="{ED520A91-238A-4A9B-A1C8-4056C6AE938A}" srcOrd="0" destOrd="0" parTransId="{3AF9F8C7-CE82-4E48-9D55-1F826B7F76A7}" sibTransId="{B6FA912D-5F30-4BA9-8BC7-37414670C573}"/>
    <dgm:cxn modelId="{54319E61-DD74-4592-B4BE-1A1B60069CD8}" type="presOf" srcId="{7CEC5B42-783E-440D-9CB6-62E5556B47B2}" destId="{27E17296-E70C-4FC7-B729-9ADEE47BA026}" srcOrd="0" destOrd="0" presId="urn:microsoft.com/office/officeart/2005/8/layout/hierarchy1"/>
    <dgm:cxn modelId="{1F240C61-6E69-4436-A0CC-B002B3FC3833}" srcId="{AF1464E4-D4D8-4FEF-AB65-CC69E3BC6654}" destId="{647F76E9-D836-4ACF-8308-D4D798AC7963}" srcOrd="0" destOrd="0" parTransId="{52C1617E-2DC3-4844-8741-B266A5BB6951}" sibTransId="{34F05CE9-9401-4491-8CAC-D85D889B8386}"/>
    <dgm:cxn modelId="{61DB8A6E-A6CC-4680-9F2C-0F2240D73465}" type="presOf" srcId="{6A3573F6-5C33-465D-9875-5FA477EE87BE}" destId="{C0DD23F1-B855-460F-A558-D2290D5B6714}" srcOrd="0" destOrd="0" presId="urn:microsoft.com/office/officeart/2005/8/layout/hierarchy1"/>
    <dgm:cxn modelId="{1D524557-7686-4C6D-BFD1-0C1AFBBB9CBB}" type="presOf" srcId="{36933278-7D5B-4AAC-B67F-7719079B6F8C}" destId="{0E9677C2-D93C-43C3-9DC4-4328221F2F0A}" srcOrd="0" destOrd="0" presId="urn:microsoft.com/office/officeart/2005/8/layout/hierarchy1"/>
    <dgm:cxn modelId="{BBB92D25-BC41-48D0-93A5-AEC6AB894F5E}" type="presOf" srcId="{39C32667-56A5-4689-BC17-77FA2F8B94D5}" destId="{B71D3F7C-F9A7-4E3A-B1AB-B6060E49FA8E}" srcOrd="0" destOrd="0" presId="urn:microsoft.com/office/officeart/2005/8/layout/hierarchy1"/>
    <dgm:cxn modelId="{411CDEC1-577A-4126-9023-9015B6B1FA63}" type="presOf" srcId="{FE5ED893-D92E-4718-ABB7-69CB4AF9EF0E}" destId="{73C92AA6-671A-4B15-8234-FB8F3CEE4164}" srcOrd="0" destOrd="0" presId="urn:microsoft.com/office/officeart/2005/8/layout/hierarchy1"/>
    <dgm:cxn modelId="{9DDD4B96-EC9D-4ECF-9DC8-F02830A9A297}" srcId="{3D6E7FFC-55E0-45F2-A157-D6A95DA39DD7}" destId="{7CEBD366-7878-487A-9C46-4779BE77A00F}" srcOrd="0" destOrd="0" parTransId="{E986432A-69D7-41FC-8EF8-6CAF1B6837DD}" sibTransId="{B1F9D779-D6D9-4038-99A5-E27AA2CF059B}"/>
    <dgm:cxn modelId="{0FE0A202-587A-40E9-839F-8DA3B49B7425}" srcId="{9524EC65-275A-4380-9F0B-2D89E503AF34}" destId="{FB79C8A3-04CA-4721-8133-90C8E674A91A}" srcOrd="5" destOrd="0" parTransId="{878061D7-5C36-4956-A825-365417577067}" sibTransId="{38936590-E685-4347-9ACA-F07F27C66398}"/>
    <dgm:cxn modelId="{233159E3-DF76-4399-BE0D-2D97DD047712}" type="presOf" srcId="{B7542980-7B1C-4246-BAA6-549C73588873}" destId="{15AD23EA-A819-4E57-9BC7-B3923925C515}" srcOrd="0" destOrd="0" presId="urn:microsoft.com/office/officeart/2005/8/layout/hierarchy1"/>
    <dgm:cxn modelId="{14220050-B22A-472E-9B8A-376DFD949F32}" type="presOf" srcId="{FB79C8A3-04CA-4721-8133-90C8E674A91A}" destId="{AB017B1C-EDFC-4EB2-818D-F67AF4981900}" srcOrd="0" destOrd="0" presId="urn:microsoft.com/office/officeart/2005/8/layout/hierarchy1"/>
    <dgm:cxn modelId="{DCADAA0E-213F-45B1-A65D-0B919CAB150D}" type="presOf" srcId="{B15373B3-4E40-47C4-A1F6-324CFB4E4CEE}" destId="{2AFB982E-C620-450A-8EEB-EACB29CD33A3}" srcOrd="0" destOrd="0" presId="urn:microsoft.com/office/officeart/2005/8/layout/hierarchy1"/>
    <dgm:cxn modelId="{34DA31F6-2C3D-42F7-ADA8-148C59F314A4}" srcId="{21928299-F115-4A9B-9582-708197EF2B4D}" destId="{AF1464E4-D4D8-4FEF-AB65-CC69E3BC6654}" srcOrd="1" destOrd="0" parTransId="{0CCBF60D-6A50-4436-B72E-1139C8883B66}" sibTransId="{7D18DE08-5B5D-4A80-9946-F8FBEDB29950}"/>
    <dgm:cxn modelId="{158C1A0F-B205-47B0-9ACC-B92330F351D4}" type="presOf" srcId="{8E1C6A2A-F130-45BE-BB49-5F92B4D46E24}" destId="{D4C47FB5-6117-4F77-8B44-EB30955362C6}" srcOrd="0" destOrd="0" presId="urn:microsoft.com/office/officeart/2005/8/layout/hierarchy1"/>
    <dgm:cxn modelId="{D89CCD48-38F7-4C61-A208-AF388928A3BE}" type="presOf" srcId="{E1374858-C3F9-43F0-8960-695121F70D3C}" destId="{E119E3AA-18D4-4C93-AB12-E1F581F7A408}" srcOrd="0" destOrd="0" presId="urn:microsoft.com/office/officeart/2005/8/layout/hierarchy1"/>
    <dgm:cxn modelId="{F094BB73-BC77-45B4-A344-95C8A31E859A}" srcId="{AF1464E4-D4D8-4FEF-AB65-CC69E3BC6654}" destId="{7CEC5B42-783E-440D-9CB6-62E5556B47B2}" srcOrd="1" destOrd="0" parTransId="{B15373B3-4E40-47C4-A1F6-324CFB4E4CEE}" sibTransId="{E698D8B2-2333-4729-A297-345D55F1450E}"/>
    <dgm:cxn modelId="{A5E8C2B8-2182-4FAE-B1C9-CAAD65E88189}" srcId="{ED520A91-238A-4A9B-A1C8-4056C6AE938A}" destId="{B3223C1C-2AC0-4931-86C3-C9ECFE88EC42}" srcOrd="0" destOrd="0" parTransId="{D5A33C5D-2851-4C60-B65D-BBF356CEFEB9}" sibTransId="{48E6596F-E60C-498A-9A37-94457DC6F514}"/>
    <dgm:cxn modelId="{0EF940EE-43DF-4137-A295-82EE5F85A145}" type="presOf" srcId="{4CAE4CFA-EDE2-4AA1-9F32-D099DAFDCEAF}" destId="{44F78E55-E306-4B9B-9A91-81C656969A72}" srcOrd="0" destOrd="0" presId="urn:microsoft.com/office/officeart/2005/8/layout/hierarchy1"/>
    <dgm:cxn modelId="{1126A016-4000-48F1-9BE7-9008DE609471}" type="presOf" srcId="{2141685C-9D03-4082-8CB8-91FEC8EC9D49}" destId="{F12129E7-DC9D-4DC8-A320-ECB747CE1F5D}" srcOrd="0" destOrd="0" presId="urn:microsoft.com/office/officeart/2005/8/layout/hierarchy1"/>
    <dgm:cxn modelId="{BC31FCA1-0232-4ABA-97BB-7850F3FEA893}" srcId="{9524EC65-275A-4380-9F0B-2D89E503AF34}" destId="{8933CBAC-B1EB-4126-8267-257EEA9A0AA9}" srcOrd="6" destOrd="0" parTransId="{FFDB9C2C-761C-4511-809D-FD5C31350B35}" sibTransId="{6B7801DA-F5BC-45C7-9862-6194DFA9C296}"/>
    <dgm:cxn modelId="{213A1C7F-4E53-4858-88C3-C14E7F7FEF80}" type="presOf" srcId="{41203514-3FE3-498D-8B22-A3D5039E2D5F}" destId="{615384D1-E7BD-40E3-808F-F772DC8B172D}" srcOrd="0" destOrd="0" presId="urn:microsoft.com/office/officeart/2005/8/layout/hierarchy1"/>
    <dgm:cxn modelId="{2D424725-174C-49D1-BC2C-FA04D2F80166}" srcId="{3D6E7FFC-55E0-45F2-A157-D6A95DA39DD7}" destId="{41203514-3FE3-498D-8B22-A3D5039E2D5F}" srcOrd="1" destOrd="0" parTransId="{B7542980-7B1C-4246-BAA6-549C73588873}" sibTransId="{C045D496-AED5-4312-9E72-DEB8A253A7BE}"/>
    <dgm:cxn modelId="{384AABF5-6E37-4880-AFBA-6109F6DAF53E}" srcId="{AF1464E4-D4D8-4FEF-AB65-CC69E3BC6654}" destId="{F99DCAE6-D9E3-4A59-9FD2-E2A55FDDBE3D}" srcOrd="2" destOrd="0" parTransId="{4CAE4CFA-EDE2-4AA1-9F32-D099DAFDCEAF}" sibTransId="{B4C6DC13-5071-405E-A65A-AA7F500CDFCB}"/>
    <dgm:cxn modelId="{D83A4818-1AA5-42FA-8E72-915C20E31E33}" type="presOf" srcId="{142F5AF4-6881-4BD3-923E-074255AC8DF6}" destId="{DEDD0B98-3764-4C16-89D0-AAAE8CD207F9}" srcOrd="0" destOrd="0" presId="urn:microsoft.com/office/officeart/2005/8/layout/hierarchy1"/>
    <dgm:cxn modelId="{5E5E2F53-7250-4E2A-B52F-5398AD19C230}" srcId="{F13F8CB5-04E6-4824-BA42-6D33AFEA96F7}" destId="{3D6E7FFC-55E0-45F2-A157-D6A95DA39DD7}" srcOrd="0" destOrd="0" parTransId="{BBA2466D-A5CC-40BB-93F4-4CDD53DAC33B}" sibTransId="{32306D40-6D57-404E-AB7B-A726AB9FB23F}"/>
    <dgm:cxn modelId="{84317290-0FDA-459C-899F-2B407EE5A07C}" type="presOf" srcId="{B01A0A63-3E4F-456B-89ED-BFD6F8FEE708}" destId="{C72B1C06-F56F-4236-BEF0-633E74E5E764}" srcOrd="0" destOrd="0" presId="urn:microsoft.com/office/officeart/2005/8/layout/hierarchy1"/>
    <dgm:cxn modelId="{DEBEA372-C68F-47B6-B485-E10E91EA984F}" srcId="{21928299-F115-4A9B-9582-708197EF2B4D}" destId="{F13F8CB5-04E6-4824-BA42-6D33AFEA96F7}" srcOrd="0" destOrd="0" parTransId="{02C99B46-1EE6-4CB3-BDA9-A5AB71C4A662}" sibTransId="{BBCAB167-9950-4891-BE62-0903DA03829B}"/>
    <dgm:cxn modelId="{068FEFAD-77E7-4D41-A2ED-3FBECEAD791B}" srcId="{B01A0A63-3E4F-456B-89ED-BFD6F8FEE708}" destId="{FE5ED893-D92E-4718-ABB7-69CB4AF9EF0E}" srcOrd="2" destOrd="0" parTransId="{7A7DC72D-5065-45F4-89A5-10E43F8C32FC}" sibTransId="{A312222B-74CE-4246-B093-004BD455BCCB}"/>
    <dgm:cxn modelId="{4917D513-0F84-48F2-AFF0-C2A7B22B9B08}" type="presOf" srcId="{1BFFD225-E2F9-4BAF-89ED-58F2925D9784}" destId="{D7C8EAC1-4A08-4C23-9D52-8D0B97B18C2E}" srcOrd="0" destOrd="0" presId="urn:microsoft.com/office/officeart/2005/8/layout/hierarchy1"/>
    <dgm:cxn modelId="{766E3ED7-5CED-4EE5-86D1-52D0D389EA75}" type="presParOf" srcId="{33B32A12-5891-4E25-95B0-A55E1320C07C}" destId="{D46AAE56-55DB-4B3B-B608-162329FD8ACD}" srcOrd="0" destOrd="0" presId="urn:microsoft.com/office/officeart/2005/8/layout/hierarchy1"/>
    <dgm:cxn modelId="{9F8D1D3E-BC6B-42C9-8F89-DFC8AD4BCB57}" type="presParOf" srcId="{D46AAE56-55DB-4B3B-B608-162329FD8ACD}" destId="{13452373-7D50-4C40-8D29-0A4C55DDE114}" srcOrd="0" destOrd="0" presId="urn:microsoft.com/office/officeart/2005/8/layout/hierarchy1"/>
    <dgm:cxn modelId="{C0F9F0FB-27F1-49F8-8593-1177DBACD658}" type="presParOf" srcId="{13452373-7D50-4C40-8D29-0A4C55DDE114}" destId="{F28E5BCB-C7F4-4D18-86B3-FF4FEEAC1031}" srcOrd="0" destOrd="0" presId="urn:microsoft.com/office/officeart/2005/8/layout/hierarchy1"/>
    <dgm:cxn modelId="{12B0BCEF-CB77-48E6-8FF3-0CB38F95ECB0}" type="presParOf" srcId="{13452373-7D50-4C40-8D29-0A4C55DDE114}" destId="{1275D853-6D22-4313-AAA9-52E55570ECD9}" srcOrd="1" destOrd="0" presId="urn:microsoft.com/office/officeart/2005/8/layout/hierarchy1"/>
    <dgm:cxn modelId="{CF7CA471-C7DD-49D5-8FC0-E4C67B3CF963}" type="presParOf" srcId="{D46AAE56-55DB-4B3B-B608-162329FD8ACD}" destId="{3A4A7965-F9C0-40DD-A7C7-83448C1544AA}" srcOrd="1" destOrd="0" presId="urn:microsoft.com/office/officeart/2005/8/layout/hierarchy1"/>
    <dgm:cxn modelId="{272915AF-48FC-46FD-8C8E-1A47D0EA7DAE}" type="presParOf" srcId="{3A4A7965-F9C0-40DD-A7C7-83448C1544AA}" destId="{01EA0537-AAD5-47C8-8817-F0437BAA4616}" srcOrd="0" destOrd="0" presId="urn:microsoft.com/office/officeart/2005/8/layout/hierarchy1"/>
    <dgm:cxn modelId="{EBAAB760-733F-4033-BB27-3FC127995117}" type="presParOf" srcId="{3A4A7965-F9C0-40DD-A7C7-83448C1544AA}" destId="{84EBFA4E-4E34-40EB-A9CA-4B88123DEC45}" srcOrd="1" destOrd="0" presId="urn:microsoft.com/office/officeart/2005/8/layout/hierarchy1"/>
    <dgm:cxn modelId="{8D784A6A-6209-4387-AA49-B7F9E3B56F3F}" type="presParOf" srcId="{84EBFA4E-4E34-40EB-A9CA-4B88123DEC45}" destId="{E2B1BE02-9D1C-4B30-AEED-3433C599C4CB}" srcOrd="0" destOrd="0" presId="urn:microsoft.com/office/officeart/2005/8/layout/hierarchy1"/>
    <dgm:cxn modelId="{58A4FF0A-4A2B-4E1A-980F-E38A9C3CD704}" type="presParOf" srcId="{E2B1BE02-9D1C-4B30-AEED-3433C599C4CB}" destId="{6759BB9D-1CF3-4C9E-A122-5F4C3A9AD2B8}" srcOrd="0" destOrd="0" presId="urn:microsoft.com/office/officeart/2005/8/layout/hierarchy1"/>
    <dgm:cxn modelId="{6F71F3C0-09F6-4560-B880-233348A78480}" type="presParOf" srcId="{E2B1BE02-9D1C-4B30-AEED-3433C599C4CB}" destId="{900143E4-7FB9-4F17-BF95-3F909086BD97}" srcOrd="1" destOrd="0" presId="urn:microsoft.com/office/officeart/2005/8/layout/hierarchy1"/>
    <dgm:cxn modelId="{56F79854-4555-4117-9F3C-492157D7EDC0}" type="presParOf" srcId="{84EBFA4E-4E34-40EB-A9CA-4B88123DEC45}" destId="{B041ADFD-C351-42DA-9577-6E4D48EFEC08}" srcOrd="1" destOrd="0" presId="urn:microsoft.com/office/officeart/2005/8/layout/hierarchy1"/>
    <dgm:cxn modelId="{FC5D5177-BDD5-4DBB-A3DB-4A5A00028DC5}" type="presParOf" srcId="{B041ADFD-C351-42DA-9577-6E4D48EFEC08}" destId="{1C89C2F2-D8E2-48EC-9DA2-A46E144F52F8}" srcOrd="0" destOrd="0" presId="urn:microsoft.com/office/officeart/2005/8/layout/hierarchy1"/>
    <dgm:cxn modelId="{3430BEAF-F1D0-42EE-A624-064A466DD295}" type="presParOf" srcId="{B041ADFD-C351-42DA-9577-6E4D48EFEC08}" destId="{4AB962ED-4550-4C92-86E1-F94902B7A4BC}" srcOrd="1" destOrd="0" presId="urn:microsoft.com/office/officeart/2005/8/layout/hierarchy1"/>
    <dgm:cxn modelId="{2CE6228B-72B3-4495-85A0-43F3F0F03527}" type="presParOf" srcId="{4AB962ED-4550-4C92-86E1-F94902B7A4BC}" destId="{3799ED06-AC52-4D2C-892E-31E285B45412}" srcOrd="0" destOrd="0" presId="urn:microsoft.com/office/officeart/2005/8/layout/hierarchy1"/>
    <dgm:cxn modelId="{A124AC4A-9E72-4E51-83F7-54ED7FF6F75F}" type="presParOf" srcId="{3799ED06-AC52-4D2C-892E-31E285B45412}" destId="{9F3CB50B-E438-48C1-B7FF-8B4707E69AA4}" srcOrd="0" destOrd="0" presId="urn:microsoft.com/office/officeart/2005/8/layout/hierarchy1"/>
    <dgm:cxn modelId="{19AE8196-CD60-4FCB-B2BC-B0F316B85D9B}" type="presParOf" srcId="{3799ED06-AC52-4D2C-892E-31E285B45412}" destId="{B8CD498E-4A4D-4239-A0CE-977BBF014317}" srcOrd="1" destOrd="0" presId="urn:microsoft.com/office/officeart/2005/8/layout/hierarchy1"/>
    <dgm:cxn modelId="{6277DEBD-1950-4942-9238-0654384B905E}" type="presParOf" srcId="{4AB962ED-4550-4C92-86E1-F94902B7A4BC}" destId="{0183079F-7D2D-4ECA-852A-BAA0A71F629B}" srcOrd="1" destOrd="0" presId="urn:microsoft.com/office/officeart/2005/8/layout/hierarchy1"/>
    <dgm:cxn modelId="{FB602D8B-759D-4ACB-898E-52880D57B119}" type="presParOf" srcId="{0183079F-7D2D-4ECA-852A-BAA0A71F629B}" destId="{E802BD99-87EE-4043-9E5C-17728AE8DE0E}" srcOrd="0" destOrd="0" presId="urn:microsoft.com/office/officeart/2005/8/layout/hierarchy1"/>
    <dgm:cxn modelId="{2484ECA6-7A4C-478D-AFA2-13B5C290B950}" type="presParOf" srcId="{0183079F-7D2D-4ECA-852A-BAA0A71F629B}" destId="{1033AEE1-2E17-49DB-8A4E-171A4C698E60}" srcOrd="1" destOrd="0" presId="urn:microsoft.com/office/officeart/2005/8/layout/hierarchy1"/>
    <dgm:cxn modelId="{640E54D9-B5F0-4EB3-8964-1C4918DEB3A7}" type="presParOf" srcId="{1033AEE1-2E17-49DB-8A4E-171A4C698E60}" destId="{AF1EBD9A-BE09-4CAF-985A-8690F702AF62}" srcOrd="0" destOrd="0" presId="urn:microsoft.com/office/officeart/2005/8/layout/hierarchy1"/>
    <dgm:cxn modelId="{1C9A31B0-56E2-4110-896A-B4EA22EAF928}" type="presParOf" srcId="{AF1EBD9A-BE09-4CAF-985A-8690F702AF62}" destId="{757684EF-EDA3-4FE5-8516-23AFC5E357EA}" srcOrd="0" destOrd="0" presId="urn:microsoft.com/office/officeart/2005/8/layout/hierarchy1"/>
    <dgm:cxn modelId="{FC2A78ED-A14F-4427-83E4-7A84F16EEF02}" type="presParOf" srcId="{AF1EBD9A-BE09-4CAF-985A-8690F702AF62}" destId="{EDDBF3C6-B776-4A4F-9F23-A2D58AA27647}" srcOrd="1" destOrd="0" presId="urn:microsoft.com/office/officeart/2005/8/layout/hierarchy1"/>
    <dgm:cxn modelId="{9C993E19-8AE8-4CCE-829A-BCFCC69784AC}" type="presParOf" srcId="{1033AEE1-2E17-49DB-8A4E-171A4C698E60}" destId="{A3B93BE5-E19E-4D74-A99B-58073F42D1D2}" srcOrd="1" destOrd="0" presId="urn:microsoft.com/office/officeart/2005/8/layout/hierarchy1"/>
    <dgm:cxn modelId="{A062E9C5-FB67-44E6-90D7-519D01F41BF3}" type="presParOf" srcId="{A3B93BE5-E19E-4D74-A99B-58073F42D1D2}" destId="{8923BED1-B303-4B3D-9A6B-703473DE74BA}" srcOrd="0" destOrd="0" presId="urn:microsoft.com/office/officeart/2005/8/layout/hierarchy1"/>
    <dgm:cxn modelId="{147A110A-3EF1-4C1A-8E57-CDED9BE04CDB}" type="presParOf" srcId="{A3B93BE5-E19E-4D74-A99B-58073F42D1D2}" destId="{5BC9C578-6A7F-4E84-A9F8-FBF161367723}" srcOrd="1" destOrd="0" presId="urn:microsoft.com/office/officeart/2005/8/layout/hierarchy1"/>
    <dgm:cxn modelId="{7EC1190C-8C2C-41E0-BB63-8B2632154479}" type="presParOf" srcId="{5BC9C578-6A7F-4E84-A9F8-FBF161367723}" destId="{37732BBC-E646-48D0-9A18-E4E0AC950438}" srcOrd="0" destOrd="0" presId="urn:microsoft.com/office/officeart/2005/8/layout/hierarchy1"/>
    <dgm:cxn modelId="{96659111-EEB1-4FB9-BC42-C36538E45368}" type="presParOf" srcId="{37732BBC-E646-48D0-9A18-E4E0AC950438}" destId="{E089E4E6-1587-4C75-9F04-9431225D6D00}" srcOrd="0" destOrd="0" presId="urn:microsoft.com/office/officeart/2005/8/layout/hierarchy1"/>
    <dgm:cxn modelId="{199B6A82-574D-43AB-A407-5FEE7060453E}" type="presParOf" srcId="{37732BBC-E646-48D0-9A18-E4E0AC950438}" destId="{A8D3C9E1-3625-430C-82F6-2573B91B7B03}" srcOrd="1" destOrd="0" presId="urn:microsoft.com/office/officeart/2005/8/layout/hierarchy1"/>
    <dgm:cxn modelId="{50A8CF9E-4EA8-4E76-9181-E799FBA4A897}" type="presParOf" srcId="{5BC9C578-6A7F-4E84-A9F8-FBF161367723}" destId="{C660004F-ED94-4501-AAA1-DD0446CA06C7}" srcOrd="1" destOrd="0" presId="urn:microsoft.com/office/officeart/2005/8/layout/hierarchy1"/>
    <dgm:cxn modelId="{29393AFA-C6EE-4F57-A388-0E6F829DACFF}" type="presParOf" srcId="{C660004F-ED94-4501-AAA1-DD0446CA06C7}" destId="{7F32DEAF-F9FB-4D82-BBBA-8F3895020CDB}" srcOrd="0" destOrd="0" presId="urn:microsoft.com/office/officeart/2005/8/layout/hierarchy1"/>
    <dgm:cxn modelId="{8B21F9F3-9504-48F5-BA7C-7648D7602076}" type="presParOf" srcId="{C660004F-ED94-4501-AAA1-DD0446CA06C7}" destId="{608A8B84-D10A-4A53-8DFB-60ADC742E236}" srcOrd="1" destOrd="0" presId="urn:microsoft.com/office/officeart/2005/8/layout/hierarchy1"/>
    <dgm:cxn modelId="{7E6B12D9-5EB9-4C79-A522-B92F863FE79A}" type="presParOf" srcId="{608A8B84-D10A-4A53-8DFB-60ADC742E236}" destId="{C075BBDA-5643-496F-9A32-DCBB31A1E4C7}" srcOrd="0" destOrd="0" presId="urn:microsoft.com/office/officeart/2005/8/layout/hierarchy1"/>
    <dgm:cxn modelId="{4A31CF75-6CCE-43C0-A100-AF2DAF74DD74}" type="presParOf" srcId="{C075BBDA-5643-496F-9A32-DCBB31A1E4C7}" destId="{79CD63A1-92F4-40B0-B1CB-F21A4C3BAF78}" srcOrd="0" destOrd="0" presId="urn:microsoft.com/office/officeart/2005/8/layout/hierarchy1"/>
    <dgm:cxn modelId="{EFFEEDB9-D07A-432F-AA6C-D7B9312852A5}" type="presParOf" srcId="{C075BBDA-5643-496F-9A32-DCBB31A1E4C7}" destId="{0DD51DF4-70F0-4F0C-9A32-F32ED85C3CC4}" srcOrd="1" destOrd="0" presId="urn:microsoft.com/office/officeart/2005/8/layout/hierarchy1"/>
    <dgm:cxn modelId="{ADD4817C-109E-489B-9D94-9125B71C0D68}" type="presParOf" srcId="{608A8B84-D10A-4A53-8DFB-60ADC742E236}" destId="{96F32837-D0B4-43D7-A60C-87F12BDEFB40}" srcOrd="1" destOrd="0" presId="urn:microsoft.com/office/officeart/2005/8/layout/hierarchy1"/>
    <dgm:cxn modelId="{728C9DA0-12C0-4D06-9B35-D7DC7BD9EB16}" type="presParOf" srcId="{A3B93BE5-E19E-4D74-A99B-58073F42D1D2}" destId="{E119E3AA-18D4-4C93-AB12-E1F581F7A408}" srcOrd="2" destOrd="0" presId="urn:microsoft.com/office/officeart/2005/8/layout/hierarchy1"/>
    <dgm:cxn modelId="{43E7EB83-D679-4555-8F4C-7A62A6D4285A}" type="presParOf" srcId="{A3B93BE5-E19E-4D74-A99B-58073F42D1D2}" destId="{58A3E5F3-6AEA-40C8-AFD1-F2F7A0120A07}" srcOrd="3" destOrd="0" presId="urn:microsoft.com/office/officeart/2005/8/layout/hierarchy1"/>
    <dgm:cxn modelId="{56236C68-9E2F-4FB8-BEEA-47A270127F20}" type="presParOf" srcId="{58A3E5F3-6AEA-40C8-AFD1-F2F7A0120A07}" destId="{D25D0B08-0CAA-4ACB-A0A6-83C71971EED3}" srcOrd="0" destOrd="0" presId="urn:microsoft.com/office/officeart/2005/8/layout/hierarchy1"/>
    <dgm:cxn modelId="{6472F601-6F20-49DA-94F3-00906475F2FF}" type="presParOf" srcId="{D25D0B08-0CAA-4ACB-A0A6-83C71971EED3}" destId="{FE1D7DF8-221B-49DF-A1E4-EA3794546EAA}" srcOrd="0" destOrd="0" presId="urn:microsoft.com/office/officeart/2005/8/layout/hierarchy1"/>
    <dgm:cxn modelId="{8AA870BB-C8FE-453D-8F28-F8F6DEFE8C15}" type="presParOf" srcId="{D25D0B08-0CAA-4ACB-A0A6-83C71971EED3}" destId="{C72B1C06-F56F-4236-BEF0-633E74E5E764}" srcOrd="1" destOrd="0" presId="urn:microsoft.com/office/officeart/2005/8/layout/hierarchy1"/>
    <dgm:cxn modelId="{25976FB6-5AA2-4A09-9576-9BEB8AC7BCAF}" type="presParOf" srcId="{58A3E5F3-6AEA-40C8-AFD1-F2F7A0120A07}" destId="{CDAE894E-2AAE-46B1-BE1D-2AE119147690}" srcOrd="1" destOrd="0" presId="urn:microsoft.com/office/officeart/2005/8/layout/hierarchy1"/>
    <dgm:cxn modelId="{FD724D4F-FFF9-4A99-8DB7-EC4EE335FF34}" type="presParOf" srcId="{CDAE894E-2AAE-46B1-BE1D-2AE119147690}" destId="{F4942E76-B9CC-4F39-ACF1-2A8FCECAEA90}" srcOrd="0" destOrd="0" presId="urn:microsoft.com/office/officeart/2005/8/layout/hierarchy1"/>
    <dgm:cxn modelId="{9502D0C4-4679-4559-9B57-AF33B6AB6078}" type="presParOf" srcId="{CDAE894E-2AAE-46B1-BE1D-2AE119147690}" destId="{BEABC4AE-8760-4F32-A860-B1E608040032}" srcOrd="1" destOrd="0" presId="urn:microsoft.com/office/officeart/2005/8/layout/hierarchy1"/>
    <dgm:cxn modelId="{871B7AA6-7B47-4DC5-9BB0-4BB3BA815E5A}" type="presParOf" srcId="{BEABC4AE-8760-4F32-A860-B1E608040032}" destId="{CB5011F1-C4E9-46D2-958E-2FC824A334E2}" srcOrd="0" destOrd="0" presId="urn:microsoft.com/office/officeart/2005/8/layout/hierarchy1"/>
    <dgm:cxn modelId="{AA14B5CE-094D-4862-BE3D-C993FB780C39}" type="presParOf" srcId="{CB5011F1-C4E9-46D2-958E-2FC824A334E2}" destId="{63705F20-A9D4-4220-837F-35C27DB67F56}" srcOrd="0" destOrd="0" presId="urn:microsoft.com/office/officeart/2005/8/layout/hierarchy1"/>
    <dgm:cxn modelId="{6A745A8B-7383-46E7-ACDE-4C9ED529F488}" type="presParOf" srcId="{CB5011F1-C4E9-46D2-958E-2FC824A334E2}" destId="{DEDD0B98-3764-4C16-89D0-AAAE8CD207F9}" srcOrd="1" destOrd="0" presId="urn:microsoft.com/office/officeart/2005/8/layout/hierarchy1"/>
    <dgm:cxn modelId="{5DB250FF-0F1B-4918-A200-54F0700C96EC}" type="presParOf" srcId="{BEABC4AE-8760-4F32-A860-B1E608040032}" destId="{133C5220-A007-465F-BCA1-80F5F74D4D2B}" srcOrd="1" destOrd="0" presId="urn:microsoft.com/office/officeart/2005/8/layout/hierarchy1"/>
    <dgm:cxn modelId="{CE90E352-0C7E-44A7-A7E1-9576B2BF617F}" type="presParOf" srcId="{CDAE894E-2AAE-46B1-BE1D-2AE119147690}" destId="{BFCFD37C-8F2B-4EBE-AB8C-E4104BEAA3B7}" srcOrd="2" destOrd="0" presId="urn:microsoft.com/office/officeart/2005/8/layout/hierarchy1"/>
    <dgm:cxn modelId="{9017274C-8C7E-4344-86F4-49AD03C59080}" type="presParOf" srcId="{CDAE894E-2AAE-46B1-BE1D-2AE119147690}" destId="{E65EA21B-E694-4F25-BBBB-DB9D9970D15F}" srcOrd="3" destOrd="0" presId="urn:microsoft.com/office/officeart/2005/8/layout/hierarchy1"/>
    <dgm:cxn modelId="{1EE2054D-086B-4DB8-984B-9665D750C7B7}" type="presParOf" srcId="{E65EA21B-E694-4F25-BBBB-DB9D9970D15F}" destId="{CFD14198-7DF6-4647-BCF0-DA68522594F1}" srcOrd="0" destOrd="0" presId="urn:microsoft.com/office/officeart/2005/8/layout/hierarchy1"/>
    <dgm:cxn modelId="{33FDDC4A-5959-4DAF-892B-82862D6E6ADA}" type="presParOf" srcId="{CFD14198-7DF6-4647-BCF0-DA68522594F1}" destId="{6F7B8995-1CAF-4549-BC06-06EBF94C2E66}" srcOrd="0" destOrd="0" presId="urn:microsoft.com/office/officeart/2005/8/layout/hierarchy1"/>
    <dgm:cxn modelId="{EE622115-1A66-403F-9C6B-BE1BCBCC6A4A}" type="presParOf" srcId="{CFD14198-7DF6-4647-BCF0-DA68522594F1}" destId="{0E5A3CCA-1811-4155-B368-AC21E147BF84}" srcOrd="1" destOrd="0" presId="urn:microsoft.com/office/officeart/2005/8/layout/hierarchy1"/>
    <dgm:cxn modelId="{BEA2ECF9-51EF-49D0-BCF9-7B4FA5597F21}" type="presParOf" srcId="{E65EA21B-E694-4F25-BBBB-DB9D9970D15F}" destId="{85D24069-2E3B-4863-9DD7-8B35F3A33655}" srcOrd="1" destOrd="0" presId="urn:microsoft.com/office/officeart/2005/8/layout/hierarchy1"/>
    <dgm:cxn modelId="{4DE7E2A2-9A73-4EEB-933F-307D0BE7DA3B}" type="presParOf" srcId="{CDAE894E-2AAE-46B1-BE1D-2AE119147690}" destId="{77156BC3-6802-4C3E-A89C-F4F082772E1F}" srcOrd="4" destOrd="0" presId="urn:microsoft.com/office/officeart/2005/8/layout/hierarchy1"/>
    <dgm:cxn modelId="{E62A3724-1873-4ADB-86B9-70933CC504CF}" type="presParOf" srcId="{CDAE894E-2AAE-46B1-BE1D-2AE119147690}" destId="{A3354E23-C5FC-4F7D-81BA-158B0F09B640}" srcOrd="5" destOrd="0" presId="urn:microsoft.com/office/officeart/2005/8/layout/hierarchy1"/>
    <dgm:cxn modelId="{9F9D1C73-9D77-49A3-B692-1DC30C2AE103}" type="presParOf" srcId="{A3354E23-C5FC-4F7D-81BA-158B0F09B640}" destId="{C92D01CF-454F-47A4-999D-CB0E89BFFE98}" srcOrd="0" destOrd="0" presId="urn:microsoft.com/office/officeart/2005/8/layout/hierarchy1"/>
    <dgm:cxn modelId="{B7D35A1B-81F6-4B94-A443-CC08F3F7ECC6}" type="presParOf" srcId="{C92D01CF-454F-47A4-999D-CB0E89BFFE98}" destId="{6ABC1E55-8F18-4485-B65C-D78CA73B5EB7}" srcOrd="0" destOrd="0" presId="urn:microsoft.com/office/officeart/2005/8/layout/hierarchy1"/>
    <dgm:cxn modelId="{2FF11D37-A643-4654-8DF7-5FE780760E12}" type="presParOf" srcId="{C92D01CF-454F-47A4-999D-CB0E89BFFE98}" destId="{73C92AA6-671A-4B15-8234-FB8F3CEE4164}" srcOrd="1" destOrd="0" presId="urn:microsoft.com/office/officeart/2005/8/layout/hierarchy1"/>
    <dgm:cxn modelId="{7C8F32A7-7F63-44EC-AD51-7C08F9D6801B}" type="presParOf" srcId="{A3354E23-C5FC-4F7D-81BA-158B0F09B640}" destId="{F7A1505F-3FF8-449D-8D63-DA7D71046F10}" srcOrd="1" destOrd="0" presId="urn:microsoft.com/office/officeart/2005/8/layout/hierarchy1"/>
    <dgm:cxn modelId="{BE9DFCA4-809B-451E-B565-6269CBC4A7B4}" type="presParOf" srcId="{0183079F-7D2D-4ECA-852A-BAA0A71F629B}" destId="{15AD23EA-A819-4E57-9BC7-B3923925C515}" srcOrd="2" destOrd="0" presId="urn:microsoft.com/office/officeart/2005/8/layout/hierarchy1"/>
    <dgm:cxn modelId="{AB061DA6-81E4-4E6F-A216-2D0959101F39}" type="presParOf" srcId="{0183079F-7D2D-4ECA-852A-BAA0A71F629B}" destId="{748ECB6F-9C96-490C-8800-351782AF86E0}" srcOrd="3" destOrd="0" presId="urn:microsoft.com/office/officeart/2005/8/layout/hierarchy1"/>
    <dgm:cxn modelId="{37E1D561-AF08-4957-9F3D-2B45C3BA9527}" type="presParOf" srcId="{748ECB6F-9C96-490C-8800-351782AF86E0}" destId="{5E76299A-9921-4504-9CA2-5C7AE6B9BDCE}" srcOrd="0" destOrd="0" presId="urn:microsoft.com/office/officeart/2005/8/layout/hierarchy1"/>
    <dgm:cxn modelId="{66E96843-63E2-42F2-86C4-09EE9C52AE8E}" type="presParOf" srcId="{5E76299A-9921-4504-9CA2-5C7AE6B9BDCE}" destId="{15FD0162-961A-45A1-A14E-1BC992007FC6}" srcOrd="0" destOrd="0" presId="urn:microsoft.com/office/officeart/2005/8/layout/hierarchy1"/>
    <dgm:cxn modelId="{0CC0A689-DD09-4EDD-B0D4-8B4ED35F7D4E}" type="presParOf" srcId="{5E76299A-9921-4504-9CA2-5C7AE6B9BDCE}" destId="{615384D1-E7BD-40E3-808F-F772DC8B172D}" srcOrd="1" destOrd="0" presId="urn:microsoft.com/office/officeart/2005/8/layout/hierarchy1"/>
    <dgm:cxn modelId="{91D432CA-E5CD-49F9-ADC6-768AD3914F13}" type="presParOf" srcId="{748ECB6F-9C96-490C-8800-351782AF86E0}" destId="{8A501BB0-7A4F-4A29-95D0-488C264609FB}" srcOrd="1" destOrd="0" presId="urn:microsoft.com/office/officeart/2005/8/layout/hierarchy1"/>
    <dgm:cxn modelId="{39D824FC-ACC4-4426-8D70-3387E775BE76}" type="presParOf" srcId="{8A501BB0-7A4F-4A29-95D0-488C264609FB}" destId="{0E9677C2-D93C-43C3-9DC4-4328221F2F0A}" srcOrd="0" destOrd="0" presId="urn:microsoft.com/office/officeart/2005/8/layout/hierarchy1"/>
    <dgm:cxn modelId="{77A4F9FC-41EB-432B-A7F1-052D5713D0C2}" type="presParOf" srcId="{8A501BB0-7A4F-4A29-95D0-488C264609FB}" destId="{DA88D37E-D365-4383-9913-F3211202F967}" srcOrd="1" destOrd="0" presId="urn:microsoft.com/office/officeart/2005/8/layout/hierarchy1"/>
    <dgm:cxn modelId="{514523D4-FCB2-4318-A0C3-F77CBE5A2000}" type="presParOf" srcId="{DA88D37E-D365-4383-9913-F3211202F967}" destId="{2D78DBC8-A71D-48AA-8925-BBF1CEC11A5F}" srcOrd="0" destOrd="0" presId="urn:microsoft.com/office/officeart/2005/8/layout/hierarchy1"/>
    <dgm:cxn modelId="{F7847E57-31E0-4C98-BC39-FA1666C52BCC}" type="presParOf" srcId="{2D78DBC8-A71D-48AA-8925-BBF1CEC11A5F}" destId="{476360A1-5335-4C21-BD25-417DDDA59BC5}" srcOrd="0" destOrd="0" presId="urn:microsoft.com/office/officeart/2005/8/layout/hierarchy1"/>
    <dgm:cxn modelId="{4E518EC0-CE48-4708-BF07-516C6ABF8140}" type="presParOf" srcId="{2D78DBC8-A71D-48AA-8925-BBF1CEC11A5F}" destId="{D7C8EAC1-4A08-4C23-9D52-8D0B97B18C2E}" srcOrd="1" destOrd="0" presId="urn:microsoft.com/office/officeart/2005/8/layout/hierarchy1"/>
    <dgm:cxn modelId="{3F779AA0-1F94-432B-916F-FBB7E9A63077}" type="presParOf" srcId="{DA88D37E-D365-4383-9913-F3211202F967}" destId="{5DF40533-3C34-45F4-9710-8D6EEA843D57}" srcOrd="1" destOrd="0" presId="urn:microsoft.com/office/officeart/2005/8/layout/hierarchy1"/>
    <dgm:cxn modelId="{6CFD3579-1A9E-4873-A68F-FA214EB6B7F4}" type="presParOf" srcId="{8A501BB0-7A4F-4A29-95D0-488C264609FB}" destId="{D02186A8-AC51-444F-9D53-943C49E82BD0}" srcOrd="2" destOrd="0" presId="urn:microsoft.com/office/officeart/2005/8/layout/hierarchy1"/>
    <dgm:cxn modelId="{13605486-DDBD-4C61-8290-BA0A70CE79CE}" type="presParOf" srcId="{8A501BB0-7A4F-4A29-95D0-488C264609FB}" destId="{C5D250C9-C024-4835-87D4-B928BA605356}" srcOrd="3" destOrd="0" presId="urn:microsoft.com/office/officeart/2005/8/layout/hierarchy1"/>
    <dgm:cxn modelId="{E267E112-B337-44AA-8592-38D288CDD6A5}" type="presParOf" srcId="{C5D250C9-C024-4835-87D4-B928BA605356}" destId="{CA03F0A6-E0B1-4AAD-87D1-0A4D349CE8EA}" srcOrd="0" destOrd="0" presId="urn:microsoft.com/office/officeart/2005/8/layout/hierarchy1"/>
    <dgm:cxn modelId="{9E519D6E-B04F-47AE-B42E-A8E5A7B3BC92}" type="presParOf" srcId="{CA03F0A6-E0B1-4AAD-87D1-0A4D349CE8EA}" destId="{5B37C613-E8DD-4E26-8952-F6FDE34A76C6}" srcOrd="0" destOrd="0" presId="urn:microsoft.com/office/officeart/2005/8/layout/hierarchy1"/>
    <dgm:cxn modelId="{F31B63B4-8EE6-468C-A765-A41CD2766077}" type="presParOf" srcId="{CA03F0A6-E0B1-4AAD-87D1-0A4D349CE8EA}" destId="{979DDD9B-8417-4228-A85E-154E09693542}" srcOrd="1" destOrd="0" presId="urn:microsoft.com/office/officeart/2005/8/layout/hierarchy1"/>
    <dgm:cxn modelId="{B4A1B60A-9944-4A64-81A8-212AE60A53E6}" type="presParOf" srcId="{C5D250C9-C024-4835-87D4-B928BA605356}" destId="{3FE6C10A-02D5-49A3-BBC3-836FD8076974}" srcOrd="1" destOrd="0" presId="urn:microsoft.com/office/officeart/2005/8/layout/hierarchy1"/>
    <dgm:cxn modelId="{DAB18516-83F7-498B-B33A-1A65C0A682D4}" type="presParOf" srcId="{8A501BB0-7A4F-4A29-95D0-488C264609FB}" destId="{E21FFE1D-C022-48A6-B8BE-A18722538E4A}" srcOrd="4" destOrd="0" presId="urn:microsoft.com/office/officeart/2005/8/layout/hierarchy1"/>
    <dgm:cxn modelId="{4FE31C7E-7C57-42BE-B50E-3171ADD23ADD}" type="presParOf" srcId="{8A501BB0-7A4F-4A29-95D0-488C264609FB}" destId="{CA600FA3-3431-4563-865F-019A61ABF4C6}" srcOrd="5" destOrd="0" presId="urn:microsoft.com/office/officeart/2005/8/layout/hierarchy1"/>
    <dgm:cxn modelId="{CA9628E1-8C67-42D8-8EA3-CEE2D378B8D2}" type="presParOf" srcId="{CA600FA3-3431-4563-865F-019A61ABF4C6}" destId="{232F99C2-932C-4CA0-B26F-BCBF91721E50}" srcOrd="0" destOrd="0" presId="urn:microsoft.com/office/officeart/2005/8/layout/hierarchy1"/>
    <dgm:cxn modelId="{B7188EFE-3810-42CD-974C-5058E3107A57}" type="presParOf" srcId="{232F99C2-932C-4CA0-B26F-BCBF91721E50}" destId="{5B4EF612-4D24-42D3-B305-AF5BF0240C86}" srcOrd="0" destOrd="0" presId="urn:microsoft.com/office/officeart/2005/8/layout/hierarchy1"/>
    <dgm:cxn modelId="{596CBE50-3B86-4DE3-B219-74A8041E2D7D}" type="presParOf" srcId="{232F99C2-932C-4CA0-B26F-BCBF91721E50}" destId="{19BEA851-6821-489A-BC9E-0116FD764373}" srcOrd="1" destOrd="0" presId="urn:microsoft.com/office/officeart/2005/8/layout/hierarchy1"/>
    <dgm:cxn modelId="{FC2CA6F5-69B3-4159-8DB0-40EE015E4300}" type="presParOf" srcId="{CA600FA3-3431-4563-865F-019A61ABF4C6}" destId="{008E0368-5131-4F15-BB38-2749AFF53481}" srcOrd="1" destOrd="0" presId="urn:microsoft.com/office/officeart/2005/8/layout/hierarchy1"/>
    <dgm:cxn modelId="{229691ED-414F-4D71-BC13-ED546FCDE858}" type="presParOf" srcId="{B041ADFD-C351-42DA-9577-6E4D48EFEC08}" destId="{F12129E7-DC9D-4DC8-A320-ECB747CE1F5D}" srcOrd="2" destOrd="0" presId="urn:microsoft.com/office/officeart/2005/8/layout/hierarchy1"/>
    <dgm:cxn modelId="{17AF7A8F-018A-4814-831B-142BBAEE5645}" type="presParOf" srcId="{B041ADFD-C351-42DA-9577-6E4D48EFEC08}" destId="{90099777-03EC-49B7-99D5-1F72CDA028B7}" srcOrd="3" destOrd="0" presId="urn:microsoft.com/office/officeart/2005/8/layout/hierarchy1"/>
    <dgm:cxn modelId="{BDFED944-597C-49A0-81AE-FB091D5D3654}" type="presParOf" srcId="{90099777-03EC-49B7-99D5-1F72CDA028B7}" destId="{0E532CFC-143E-4C49-9A1B-AE040D828930}" srcOrd="0" destOrd="0" presId="urn:microsoft.com/office/officeart/2005/8/layout/hierarchy1"/>
    <dgm:cxn modelId="{749B1875-AD44-43C1-A5D6-EADF2A797AF3}" type="presParOf" srcId="{0E532CFC-143E-4C49-9A1B-AE040D828930}" destId="{AD61B611-7D14-4F88-B5FF-FA16700D04CA}" srcOrd="0" destOrd="0" presId="urn:microsoft.com/office/officeart/2005/8/layout/hierarchy1"/>
    <dgm:cxn modelId="{F4CBF82A-C641-4912-817A-2ED68B1CFDC6}" type="presParOf" srcId="{0E532CFC-143E-4C49-9A1B-AE040D828930}" destId="{E16B0ADD-FC29-4EAE-AAF9-987A2D27D238}" srcOrd="1" destOrd="0" presId="urn:microsoft.com/office/officeart/2005/8/layout/hierarchy1"/>
    <dgm:cxn modelId="{6E77CA0C-683E-4A67-9357-E9821DDC9068}" type="presParOf" srcId="{90099777-03EC-49B7-99D5-1F72CDA028B7}" destId="{5F275DAE-550C-4AE7-8B12-368E3919571B}" srcOrd="1" destOrd="0" presId="urn:microsoft.com/office/officeart/2005/8/layout/hierarchy1"/>
    <dgm:cxn modelId="{BED62948-0FB3-4ADC-B26B-6705EA981E88}" type="presParOf" srcId="{5F275DAE-550C-4AE7-8B12-368E3919571B}" destId="{EB56E64A-8FE7-4F20-AC99-FD4C324E1005}" srcOrd="0" destOrd="0" presId="urn:microsoft.com/office/officeart/2005/8/layout/hierarchy1"/>
    <dgm:cxn modelId="{9E9D8C8E-2CD5-4ABA-86E4-10BD2769A3F9}" type="presParOf" srcId="{5F275DAE-550C-4AE7-8B12-368E3919571B}" destId="{11D23A5A-3FE6-47A1-A82A-8677423A32A5}" srcOrd="1" destOrd="0" presId="urn:microsoft.com/office/officeart/2005/8/layout/hierarchy1"/>
    <dgm:cxn modelId="{298B30CD-B631-4F5A-80DC-FD17548CF05E}" type="presParOf" srcId="{11D23A5A-3FE6-47A1-A82A-8677423A32A5}" destId="{8E996A5C-2A68-4BF6-AB46-EE3BD158F47F}" srcOrd="0" destOrd="0" presId="urn:microsoft.com/office/officeart/2005/8/layout/hierarchy1"/>
    <dgm:cxn modelId="{8BCD17A0-111A-4200-A4A7-88AE4AFE8B3F}" type="presParOf" srcId="{8E996A5C-2A68-4BF6-AB46-EE3BD158F47F}" destId="{E67C33C0-D3E6-4B8C-B9EB-74C9B10C63BE}" srcOrd="0" destOrd="0" presId="urn:microsoft.com/office/officeart/2005/8/layout/hierarchy1"/>
    <dgm:cxn modelId="{566EA9D8-8064-4225-BF5C-C0BA6D3901EA}" type="presParOf" srcId="{8E996A5C-2A68-4BF6-AB46-EE3BD158F47F}" destId="{B71D3F7C-F9A7-4E3A-B1AB-B6060E49FA8E}" srcOrd="1" destOrd="0" presId="urn:microsoft.com/office/officeart/2005/8/layout/hierarchy1"/>
    <dgm:cxn modelId="{B58D98E3-AA6E-4CD1-A971-6754A8248822}" type="presParOf" srcId="{11D23A5A-3FE6-47A1-A82A-8677423A32A5}" destId="{6F0B08EE-1756-4B17-B145-37C7BF762498}" srcOrd="1" destOrd="0" presId="urn:microsoft.com/office/officeart/2005/8/layout/hierarchy1"/>
    <dgm:cxn modelId="{BD5AD87C-7CC9-43C3-872C-6D8C089D50A3}" type="presParOf" srcId="{5F275DAE-550C-4AE7-8B12-368E3919571B}" destId="{D4C47FB5-6117-4F77-8B44-EB30955362C6}" srcOrd="2" destOrd="0" presId="urn:microsoft.com/office/officeart/2005/8/layout/hierarchy1"/>
    <dgm:cxn modelId="{C93BC2ED-AF71-45FF-A684-586E70B638DF}" type="presParOf" srcId="{5F275DAE-550C-4AE7-8B12-368E3919571B}" destId="{959F900B-2600-43E1-8C35-F694EF906FE3}" srcOrd="3" destOrd="0" presId="urn:microsoft.com/office/officeart/2005/8/layout/hierarchy1"/>
    <dgm:cxn modelId="{0320D507-6A2F-407E-A627-B1CD22E2F707}" type="presParOf" srcId="{959F900B-2600-43E1-8C35-F694EF906FE3}" destId="{3299673E-5613-4542-8361-853C6FC9EAC4}" srcOrd="0" destOrd="0" presId="urn:microsoft.com/office/officeart/2005/8/layout/hierarchy1"/>
    <dgm:cxn modelId="{E46283E5-4FF2-49EC-B3DA-688115786826}" type="presParOf" srcId="{3299673E-5613-4542-8361-853C6FC9EAC4}" destId="{22C0C314-DC3B-48C5-9C8F-AE499EB79F76}" srcOrd="0" destOrd="0" presId="urn:microsoft.com/office/officeart/2005/8/layout/hierarchy1"/>
    <dgm:cxn modelId="{3E8629BD-012F-42AC-89AA-3ADAC5315069}" type="presParOf" srcId="{3299673E-5613-4542-8361-853C6FC9EAC4}" destId="{E0FFA042-7BC9-43CE-B8C8-1F59A0CFFB11}" srcOrd="1" destOrd="0" presId="urn:microsoft.com/office/officeart/2005/8/layout/hierarchy1"/>
    <dgm:cxn modelId="{683D4DA5-CCDB-4918-B5BC-40D2EC4199C3}" type="presParOf" srcId="{959F900B-2600-43E1-8C35-F694EF906FE3}" destId="{D0E94175-878E-452F-96B5-438ED762516F}" srcOrd="1" destOrd="0" presId="urn:microsoft.com/office/officeart/2005/8/layout/hierarchy1"/>
    <dgm:cxn modelId="{BD6AE816-CAD0-49DC-8278-33F557168A9B}" type="presParOf" srcId="{5F275DAE-550C-4AE7-8B12-368E3919571B}" destId="{1810AFAA-80B7-404A-A3EE-091C24F70C93}" srcOrd="4" destOrd="0" presId="urn:microsoft.com/office/officeart/2005/8/layout/hierarchy1"/>
    <dgm:cxn modelId="{C9055A1B-06A7-4732-AF1E-0FBE45920270}" type="presParOf" srcId="{5F275DAE-550C-4AE7-8B12-368E3919571B}" destId="{7E15F08D-AF99-48F4-82F9-8437FB92C68D}" srcOrd="5" destOrd="0" presId="urn:microsoft.com/office/officeart/2005/8/layout/hierarchy1"/>
    <dgm:cxn modelId="{3F8BBFA3-8FCD-4D2A-BD6D-C6BBB2448A51}" type="presParOf" srcId="{7E15F08D-AF99-48F4-82F9-8437FB92C68D}" destId="{5764FD0B-B528-44AA-AECF-5D547D4FCE9F}" srcOrd="0" destOrd="0" presId="urn:microsoft.com/office/officeart/2005/8/layout/hierarchy1"/>
    <dgm:cxn modelId="{03C83D61-73B7-4945-B549-938212D65857}" type="presParOf" srcId="{5764FD0B-B528-44AA-AECF-5D547D4FCE9F}" destId="{22346020-5C83-4125-B9AC-3C655D7EA9AB}" srcOrd="0" destOrd="0" presId="urn:microsoft.com/office/officeart/2005/8/layout/hierarchy1"/>
    <dgm:cxn modelId="{1CD70490-C6FE-4AC4-A84D-C03CBFE47B0B}" type="presParOf" srcId="{5764FD0B-B528-44AA-AECF-5D547D4FCE9F}" destId="{64426216-4C51-42D1-9604-8824CB7B1094}" srcOrd="1" destOrd="0" presId="urn:microsoft.com/office/officeart/2005/8/layout/hierarchy1"/>
    <dgm:cxn modelId="{298FF5F6-9A31-4231-A933-CCEFFE01E9DA}" type="presParOf" srcId="{7E15F08D-AF99-48F4-82F9-8437FB92C68D}" destId="{D606B093-C7D6-4E93-AE7A-83507D2F49F9}" srcOrd="1" destOrd="0" presId="urn:microsoft.com/office/officeart/2005/8/layout/hierarchy1"/>
    <dgm:cxn modelId="{96707076-7DC6-4497-8CE7-002911738104}" type="presParOf" srcId="{5F275DAE-550C-4AE7-8B12-368E3919571B}" destId="{3BE89461-4A03-401E-A458-E714A67A88B9}" srcOrd="6" destOrd="0" presId="urn:microsoft.com/office/officeart/2005/8/layout/hierarchy1"/>
    <dgm:cxn modelId="{6E654BFE-7392-487C-BA0C-C74D02CB9491}" type="presParOf" srcId="{5F275DAE-550C-4AE7-8B12-368E3919571B}" destId="{2287CBE3-C6FB-410A-9FD7-ADF90B390726}" srcOrd="7" destOrd="0" presId="urn:microsoft.com/office/officeart/2005/8/layout/hierarchy1"/>
    <dgm:cxn modelId="{CDB17668-C989-4131-9C73-F12AD18E546C}" type="presParOf" srcId="{2287CBE3-C6FB-410A-9FD7-ADF90B390726}" destId="{15F2B732-D04A-441D-84B9-DE82BDF22026}" srcOrd="0" destOrd="0" presId="urn:microsoft.com/office/officeart/2005/8/layout/hierarchy1"/>
    <dgm:cxn modelId="{D878D019-6A53-422D-949E-68260F26B24D}" type="presParOf" srcId="{15F2B732-D04A-441D-84B9-DE82BDF22026}" destId="{00096D30-9B6E-4D97-8D7B-2F0D6685991E}" srcOrd="0" destOrd="0" presId="urn:microsoft.com/office/officeart/2005/8/layout/hierarchy1"/>
    <dgm:cxn modelId="{769CD499-587C-43BA-A6E4-CEFE6550BF2A}" type="presParOf" srcId="{15F2B732-D04A-441D-84B9-DE82BDF22026}" destId="{18067608-610D-4B55-8C7A-5C6C5E95CBD4}" srcOrd="1" destOrd="0" presId="urn:microsoft.com/office/officeart/2005/8/layout/hierarchy1"/>
    <dgm:cxn modelId="{AEB837BA-4A1C-4EFE-81AF-1E1FEAD6A929}" type="presParOf" srcId="{2287CBE3-C6FB-410A-9FD7-ADF90B390726}" destId="{6AB864F8-5CBA-4A77-91FC-E5243EDACE7C}" srcOrd="1" destOrd="0" presId="urn:microsoft.com/office/officeart/2005/8/layout/hierarchy1"/>
    <dgm:cxn modelId="{FBED0AEE-2231-46F3-9397-3A63E05A16BF}" type="presParOf" srcId="{5F275DAE-550C-4AE7-8B12-368E3919571B}" destId="{26FD8478-3701-447E-ACE5-C8E42BE147AF}" srcOrd="8" destOrd="0" presId="urn:microsoft.com/office/officeart/2005/8/layout/hierarchy1"/>
    <dgm:cxn modelId="{E2CA3B11-8811-459B-AB92-8A7F745B7589}" type="presParOf" srcId="{5F275DAE-550C-4AE7-8B12-368E3919571B}" destId="{F20AAC12-6E63-45C7-9DEF-0C7CA8F62E18}" srcOrd="9" destOrd="0" presId="urn:microsoft.com/office/officeart/2005/8/layout/hierarchy1"/>
    <dgm:cxn modelId="{3FE39BB1-1DCD-40BA-96F7-C0BB91FD4F3A}" type="presParOf" srcId="{F20AAC12-6E63-45C7-9DEF-0C7CA8F62E18}" destId="{EB41738B-0FB5-43BA-A006-8CBB74056B71}" srcOrd="0" destOrd="0" presId="urn:microsoft.com/office/officeart/2005/8/layout/hierarchy1"/>
    <dgm:cxn modelId="{CAF94A9B-B7A5-4585-9259-6D27A8A6D5D7}" type="presParOf" srcId="{EB41738B-0FB5-43BA-A006-8CBB74056B71}" destId="{6229EBBD-104F-4258-AEA7-8F07CE12EA11}" srcOrd="0" destOrd="0" presId="urn:microsoft.com/office/officeart/2005/8/layout/hierarchy1"/>
    <dgm:cxn modelId="{ABFD5CE9-3A21-4423-A6E9-192D8442A709}" type="presParOf" srcId="{EB41738B-0FB5-43BA-A006-8CBB74056B71}" destId="{C0DD23F1-B855-460F-A558-D2290D5B6714}" srcOrd="1" destOrd="0" presId="urn:microsoft.com/office/officeart/2005/8/layout/hierarchy1"/>
    <dgm:cxn modelId="{C2B26812-1B70-42D4-9989-42F61E178931}" type="presParOf" srcId="{F20AAC12-6E63-45C7-9DEF-0C7CA8F62E18}" destId="{45843D18-2BE7-477F-998E-579362513DF4}" srcOrd="1" destOrd="0" presId="urn:microsoft.com/office/officeart/2005/8/layout/hierarchy1"/>
    <dgm:cxn modelId="{DC64FEB0-DF55-466C-AC1E-51A67F313CA4}" type="presParOf" srcId="{5F275DAE-550C-4AE7-8B12-368E3919571B}" destId="{23E74A63-9D1C-4A69-9473-F56CD2CA0070}" srcOrd="10" destOrd="0" presId="urn:microsoft.com/office/officeart/2005/8/layout/hierarchy1"/>
    <dgm:cxn modelId="{020BFB53-FAF5-4447-AF3E-F20202EABD78}" type="presParOf" srcId="{5F275DAE-550C-4AE7-8B12-368E3919571B}" destId="{C10DE542-B13A-43A9-BAB9-F56C4A2A1309}" srcOrd="11" destOrd="0" presId="urn:microsoft.com/office/officeart/2005/8/layout/hierarchy1"/>
    <dgm:cxn modelId="{F5FF62BA-A70C-46DB-A071-2562F97E067A}" type="presParOf" srcId="{C10DE542-B13A-43A9-BAB9-F56C4A2A1309}" destId="{FCDA9A30-4572-4BF1-BF5D-14B384C4A7EB}" srcOrd="0" destOrd="0" presId="urn:microsoft.com/office/officeart/2005/8/layout/hierarchy1"/>
    <dgm:cxn modelId="{16763600-4CE0-40E5-804E-A64F9D006933}" type="presParOf" srcId="{FCDA9A30-4572-4BF1-BF5D-14B384C4A7EB}" destId="{AC6D7A06-B7EF-402D-87DA-5E24F9BF1889}" srcOrd="0" destOrd="0" presId="urn:microsoft.com/office/officeart/2005/8/layout/hierarchy1"/>
    <dgm:cxn modelId="{2987751D-E787-4B92-92DE-787573C71CE9}" type="presParOf" srcId="{FCDA9A30-4572-4BF1-BF5D-14B384C4A7EB}" destId="{AB017B1C-EDFC-4EB2-818D-F67AF4981900}" srcOrd="1" destOrd="0" presId="urn:microsoft.com/office/officeart/2005/8/layout/hierarchy1"/>
    <dgm:cxn modelId="{E0B5D8BB-E753-4985-9042-935C831FEEC4}" type="presParOf" srcId="{C10DE542-B13A-43A9-BAB9-F56C4A2A1309}" destId="{44EEEE0B-0234-44FD-8773-00D0CD8D27DA}" srcOrd="1" destOrd="0" presId="urn:microsoft.com/office/officeart/2005/8/layout/hierarchy1"/>
    <dgm:cxn modelId="{26C72BFC-5554-44B3-8451-CB60B9D56B39}" type="presParOf" srcId="{5F275DAE-550C-4AE7-8B12-368E3919571B}" destId="{97994F2D-0F04-4AE9-A675-118D7BE5B875}" srcOrd="12" destOrd="0" presId="urn:microsoft.com/office/officeart/2005/8/layout/hierarchy1"/>
    <dgm:cxn modelId="{5D67FD2B-CBE6-4B9E-9D97-9A9A245871BB}" type="presParOf" srcId="{5F275DAE-550C-4AE7-8B12-368E3919571B}" destId="{1F206FF7-CE6C-4995-B538-24D8CF8E5D8D}" srcOrd="13" destOrd="0" presId="urn:microsoft.com/office/officeart/2005/8/layout/hierarchy1"/>
    <dgm:cxn modelId="{E879836D-59FA-4162-89C3-79859AFD4195}" type="presParOf" srcId="{1F206FF7-CE6C-4995-B538-24D8CF8E5D8D}" destId="{32AF7AA2-6C36-4C76-85ED-6805BE5FD788}" srcOrd="0" destOrd="0" presId="urn:microsoft.com/office/officeart/2005/8/layout/hierarchy1"/>
    <dgm:cxn modelId="{168244D5-BA1D-4B8F-B723-7A2F82D675B2}" type="presParOf" srcId="{32AF7AA2-6C36-4C76-85ED-6805BE5FD788}" destId="{0CADE014-9E76-4548-9B68-0D6D8BFB36D1}" srcOrd="0" destOrd="0" presId="urn:microsoft.com/office/officeart/2005/8/layout/hierarchy1"/>
    <dgm:cxn modelId="{4190868A-8083-462A-9900-BFBADF79367E}" type="presParOf" srcId="{32AF7AA2-6C36-4C76-85ED-6805BE5FD788}" destId="{4A9E5258-A5DE-4770-A23F-4307A7045F97}" srcOrd="1" destOrd="0" presId="urn:microsoft.com/office/officeart/2005/8/layout/hierarchy1"/>
    <dgm:cxn modelId="{CAF20BE0-BDE7-41B3-93B3-DA567C8AC114}" type="presParOf" srcId="{1F206FF7-CE6C-4995-B538-24D8CF8E5D8D}" destId="{A1CC1552-467F-4801-A0CB-A7599280C4BC}" srcOrd="1" destOrd="0" presId="urn:microsoft.com/office/officeart/2005/8/layout/hierarchy1"/>
    <dgm:cxn modelId="{D4E3AEEB-E722-473D-9A2C-89C1CCE111B1}" type="presParOf" srcId="{3A4A7965-F9C0-40DD-A7C7-83448C1544AA}" destId="{ECE776F7-AFF8-4F77-87AB-6BD52FF0101A}" srcOrd="2" destOrd="0" presId="urn:microsoft.com/office/officeart/2005/8/layout/hierarchy1"/>
    <dgm:cxn modelId="{2684EEDB-F0AB-44A5-A739-76501C594BC1}" type="presParOf" srcId="{3A4A7965-F9C0-40DD-A7C7-83448C1544AA}" destId="{6802C62E-B997-4971-BCCD-A1D281C70514}" srcOrd="3" destOrd="0" presId="urn:microsoft.com/office/officeart/2005/8/layout/hierarchy1"/>
    <dgm:cxn modelId="{ED225CA4-C9C8-473C-A3F9-AF09AD5A2133}" type="presParOf" srcId="{6802C62E-B997-4971-BCCD-A1D281C70514}" destId="{BEF307A6-F09C-45BE-A58A-7A109262B649}" srcOrd="0" destOrd="0" presId="urn:microsoft.com/office/officeart/2005/8/layout/hierarchy1"/>
    <dgm:cxn modelId="{002396E1-7E4A-465B-8BA7-E058E81563C8}" type="presParOf" srcId="{BEF307A6-F09C-45BE-A58A-7A109262B649}" destId="{BC4A23AE-A726-4907-BEB0-442C6003A846}" srcOrd="0" destOrd="0" presId="urn:microsoft.com/office/officeart/2005/8/layout/hierarchy1"/>
    <dgm:cxn modelId="{2C08CEFD-7137-4B6A-BB1E-31620D38CA26}" type="presParOf" srcId="{BEF307A6-F09C-45BE-A58A-7A109262B649}" destId="{B89E683B-0BDF-427E-9682-596DBFBA8B27}" srcOrd="1" destOrd="0" presId="urn:microsoft.com/office/officeart/2005/8/layout/hierarchy1"/>
    <dgm:cxn modelId="{056A4E4D-052A-40BB-AE75-7A49ACEABE8C}" type="presParOf" srcId="{6802C62E-B997-4971-BCCD-A1D281C70514}" destId="{656CA858-8D0E-4D8C-A092-B2063039D858}" srcOrd="1" destOrd="0" presId="urn:microsoft.com/office/officeart/2005/8/layout/hierarchy1"/>
    <dgm:cxn modelId="{A585DC77-3E9D-4471-BE79-FF0F86CBDC84}" type="presParOf" srcId="{656CA858-8D0E-4D8C-A092-B2063039D858}" destId="{B67C4F16-BFC6-48D1-9E97-7ED1A9D6E931}" srcOrd="0" destOrd="0" presId="urn:microsoft.com/office/officeart/2005/8/layout/hierarchy1"/>
    <dgm:cxn modelId="{5E1C757F-D9F9-4206-88E0-F0821616679A}" type="presParOf" srcId="{656CA858-8D0E-4D8C-A092-B2063039D858}" destId="{E2E0E938-F5B8-4F89-A6F8-6126FAC90DC5}" srcOrd="1" destOrd="0" presId="urn:microsoft.com/office/officeart/2005/8/layout/hierarchy1"/>
    <dgm:cxn modelId="{6B4F02F1-88C5-463A-8AB1-2750C5E3264A}" type="presParOf" srcId="{E2E0E938-F5B8-4F89-A6F8-6126FAC90DC5}" destId="{616EF857-A273-4B31-8FA8-3DC42180A5F4}" srcOrd="0" destOrd="0" presId="urn:microsoft.com/office/officeart/2005/8/layout/hierarchy1"/>
    <dgm:cxn modelId="{15E55F45-E7F7-4DEC-B665-2D61455A9079}" type="presParOf" srcId="{616EF857-A273-4B31-8FA8-3DC42180A5F4}" destId="{CF8C8D40-6EF6-4ABB-B056-BBFB340E7BD2}" srcOrd="0" destOrd="0" presId="urn:microsoft.com/office/officeart/2005/8/layout/hierarchy1"/>
    <dgm:cxn modelId="{49FDE4D2-1D0B-4D19-9470-759AC40697F4}" type="presParOf" srcId="{616EF857-A273-4B31-8FA8-3DC42180A5F4}" destId="{D7512B79-E39A-4DE4-80E8-DA16AFF1DF10}" srcOrd="1" destOrd="0" presId="urn:microsoft.com/office/officeart/2005/8/layout/hierarchy1"/>
    <dgm:cxn modelId="{60D7E326-B9B9-43DC-A324-7BD2E094B659}" type="presParOf" srcId="{E2E0E938-F5B8-4F89-A6F8-6126FAC90DC5}" destId="{9B576728-217D-407E-A2D2-F289090EA827}" srcOrd="1" destOrd="0" presId="urn:microsoft.com/office/officeart/2005/8/layout/hierarchy1"/>
    <dgm:cxn modelId="{623E7B6D-83D2-4939-8452-4F7FA0565EDB}" type="presParOf" srcId="{656CA858-8D0E-4D8C-A092-B2063039D858}" destId="{2AFB982E-C620-450A-8EEB-EACB29CD33A3}" srcOrd="2" destOrd="0" presId="urn:microsoft.com/office/officeart/2005/8/layout/hierarchy1"/>
    <dgm:cxn modelId="{7EE2A704-6EBD-458D-8280-7E2374F03EBF}" type="presParOf" srcId="{656CA858-8D0E-4D8C-A092-B2063039D858}" destId="{0DDF1248-063E-4777-8265-D8A2DAAA8FA4}" srcOrd="3" destOrd="0" presId="urn:microsoft.com/office/officeart/2005/8/layout/hierarchy1"/>
    <dgm:cxn modelId="{C6939392-FA70-43E9-BD1A-DF8A37AFDC64}" type="presParOf" srcId="{0DDF1248-063E-4777-8265-D8A2DAAA8FA4}" destId="{B0A6419D-9066-44AA-913F-BDC9FFC3986E}" srcOrd="0" destOrd="0" presId="urn:microsoft.com/office/officeart/2005/8/layout/hierarchy1"/>
    <dgm:cxn modelId="{AA732E4D-332A-43D7-9272-01363781FA7D}" type="presParOf" srcId="{B0A6419D-9066-44AA-913F-BDC9FFC3986E}" destId="{3EABB547-C902-412F-8D4C-E644BF0C0F95}" srcOrd="0" destOrd="0" presId="urn:microsoft.com/office/officeart/2005/8/layout/hierarchy1"/>
    <dgm:cxn modelId="{C515ABA3-AC53-4A74-A055-27C466B629E3}" type="presParOf" srcId="{B0A6419D-9066-44AA-913F-BDC9FFC3986E}" destId="{27E17296-E70C-4FC7-B729-9ADEE47BA026}" srcOrd="1" destOrd="0" presId="urn:microsoft.com/office/officeart/2005/8/layout/hierarchy1"/>
    <dgm:cxn modelId="{C087F094-58A8-4B9C-A905-8259405A84C3}" type="presParOf" srcId="{0DDF1248-063E-4777-8265-D8A2DAAA8FA4}" destId="{EEA3274C-7EA6-4201-911D-26C2E0765307}" srcOrd="1" destOrd="0" presId="urn:microsoft.com/office/officeart/2005/8/layout/hierarchy1"/>
    <dgm:cxn modelId="{FE048FB1-1044-47C6-8786-003470218DA0}" type="presParOf" srcId="{656CA858-8D0E-4D8C-A092-B2063039D858}" destId="{44F78E55-E306-4B9B-9A91-81C656969A72}" srcOrd="4" destOrd="0" presId="urn:microsoft.com/office/officeart/2005/8/layout/hierarchy1"/>
    <dgm:cxn modelId="{16E37985-7D88-4487-B272-8CCAD5AEDF1B}" type="presParOf" srcId="{656CA858-8D0E-4D8C-A092-B2063039D858}" destId="{B03EFF8E-E7D0-4F37-A5B5-BD750EEF492F}" srcOrd="5" destOrd="0" presId="urn:microsoft.com/office/officeart/2005/8/layout/hierarchy1"/>
    <dgm:cxn modelId="{9F6E89EB-4AD0-468E-B5BC-C4956DB64691}" type="presParOf" srcId="{B03EFF8E-E7D0-4F37-A5B5-BD750EEF492F}" destId="{3FF63053-B9C4-4139-AE58-B7050D80AC56}" srcOrd="0" destOrd="0" presId="urn:microsoft.com/office/officeart/2005/8/layout/hierarchy1"/>
    <dgm:cxn modelId="{0DA7A01A-245B-4C97-AAFE-358B6E139DD7}" type="presParOf" srcId="{3FF63053-B9C4-4139-AE58-B7050D80AC56}" destId="{F71FB72E-B80A-45B3-95F3-DF571013F68D}" srcOrd="0" destOrd="0" presId="urn:microsoft.com/office/officeart/2005/8/layout/hierarchy1"/>
    <dgm:cxn modelId="{D4C31B61-C47B-49F3-AC9C-E6647EF6921B}" type="presParOf" srcId="{3FF63053-B9C4-4139-AE58-B7050D80AC56}" destId="{5E8C6AAE-0453-4A31-B020-7A1ABEE2CB48}" srcOrd="1" destOrd="0" presId="urn:microsoft.com/office/officeart/2005/8/layout/hierarchy1"/>
    <dgm:cxn modelId="{E79454F8-0D2E-44FA-A784-BF810AF6963C}" type="presParOf" srcId="{B03EFF8E-E7D0-4F37-A5B5-BD750EEF492F}" destId="{3FA4EEFC-1589-4825-BCAA-2346A00655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/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/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/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/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B6707A9C-8068-4841-92C4-2E23B21AA90B}" type="presOf" srcId="{F7836E3C-4EF4-4A08-BAE9-54CCE19E9674}" destId="{3978E808-F6DC-4CC2-911A-FD73D2526BF3}" srcOrd="0" destOrd="0" presId="urn:microsoft.com/office/officeart/2005/8/layout/hierarchy1"/>
    <dgm:cxn modelId="{08FE0F8B-D9D5-4AD5-BF91-EA0B5E6A665D}" type="presOf" srcId="{887DA08B-5CED-4249-98F6-FF85884992F1}" destId="{2157A199-23AE-4AF4-9527-BE28B7CE5B5F}" srcOrd="0" destOrd="0" presId="urn:microsoft.com/office/officeart/2005/8/layout/hierarchy1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4E674FF2-DED8-462F-AC5B-D1BD32DA78BA}" type="presOf" srcId="{33BEE06B-7988-4EF0-A2D6-6969C45B0F87}" destId="{9EAA4E51-9453-49B7-A216-A7022ED3812A}" srcOrd="0" destOrd="0" presId="urn:microsoft.com/office/officeart/2005/8/layout/hierarchy1"/>
    <dgm:cxn modelId="{C3E3A3FD-4EDC-4BD3-886F-10A916B3E337}" type="presOf" srcId="{28B0008A-2086-41A2-8991-29423AC499C0}" destId="{4F51BF94-4A0E-4BA4-B8B3-0E0987D1D274}" srcOrd="0" destOrd="0" presId="urn:microsoft.com/office/officeart/2005/8/layout/hierarchy1"/>
    <dgm:cxn modelId="{DFC8325B-7DCE-47C2-80F9-855B6D4E3EE1}" type="presOf" srcId="{6391BE5D-0E44-462F-9771-12A11C52AB3D}" destId="{F7D7B541-4C46-447C-AF3F-FAA171CEE2DE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393A6BC9-D3A0-452D-943F-2FC5C853A85F}" type="presOf" srcId="{14BB88D0-72D0-4516-A5A9-60032C6FEC05}" destId="{145C9446-2D6F-41DA-A928-9E3A3109777A}" srcOrd="0" destOrd="0" presId="urn:microsoft.com/office/officeart/2005/8/layout/hierarchy1"/>
    <dgm:cxn modelId="{5548A5B8-23B0-4404-BF3B-7D5F58344F25}" type="presOf" srcId="{BAE19C78-8CC8-401E-8776-BB010CFB8BC5}" destId="{52AB617D-02D8-4C2E-9840-DF8137D2DB72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95EA7B2A-EE13-4D56-8FEA-F8E3FC1086B5}" type="presOf" srcId="{AFF51D01-9B81-45A2-9283-0E6490AEA904}" destId="{96C0EA4A-7B8F-4147-B057-5CBCF9B77E95}" srcOrd="0" destOrd="0" presId="urn:microsoft.com/office/officeart/2005/8/layout/hierarchy1"/>
    <dgm:cxn modelId="{5304AF91-6CC0-4B2F-BFC9-D8580D83AA17}" type="presOf" srcId="{FB63E066-F823-40EB-BBB0-D21F67118DFA}" destId="{6B14DF5C-540C-442F-8CB1-A1BCB85F56CD}" srcOrd="0" destOrd="0" presId="urn:microsoft.com/office/officeart/2005/8/layout/hierarchy1"/>
    <dgm:cxn modelId="{947646F7-51F6-4B0B-BF04-01DF2D10653D}" type="presOf" srcId="{A85A7B23-FF53-4C90-8374-A6F741B19294}" destId="{99C5AD53-1847-449C-A67A-9F4B48F25256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7555FC44-B6C6-46B8-B943-58079C96A72A}" type="presOf" srcId="{BF2C892A-42E9-4600-A907-52E99A80F963}" destId="{DDF03F9A-CE14-461C-90C9-F656DBC86F1A}" srcOrd="0" destOrd="0" presId="urn:microsoft.com/office/officeart/2005/8/layout/hierarchy1"/>
    <dgm:cxn modelId="{D24754B2-1C4B-4C4B-89D1-FBD5515C33E5}" type="presOf" srcId="{FA451FC0-728E-4719-86D7-A76DD6C18908}" destId="{2D1ACF39-BC61-401B-9281-5B449FCB895A}" srcOrd="0" destOrd="0" presId="urn:microsoft.com/office/officeart/2005/8/layout/hierarchy1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47B56EFD-AAF7-44E2-9900-843D3C03AC5A}" type="presOf" srcId="{AB20A13D-F2A2-46E6-B65F-6656CBD4851B}" destId="{F0A1F8D9-3A7D-4E2A-96C0-36D1C8A6FE19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B2E10ACE-405F-4630-9A9C-4E513A9D273E}" type="presOf" srcId="{B5393F71-C901-4B37-B34E-90BF392E9C3E}" destId="{F4F33E79-6FA3-42E6-95C6-A674FA9CC486}" srcOrd="0" destOrd="0" presId="urn:microsoft.com/office/officeart/2005/8/layout/hierarchy1"/>
    <dgm:cxn modelId="{F9028DF9-A5E8-450B-AA87-7D959AEBE6FB}" type="presOf" srcId="{C1978520-9505-482F-A7EB-69B029C5168E}" destId="{96BB954A-E3DE-4E93-9618-9B0E0E7BEBE9}" srcOrd="0" destOrd="0" presId="urn:microsoft.com/office/officeart/2005/8/layout/hierarchy1"/>
    <dgm:cxn modelId="{712FF9AB-D49D-4AE7-9319-6A9927AF886F}" type="presOf" srcId="{0F75D0ED-3184-4FFA-9D69-B0A597FA524C}" destId="{2B52F048-9613-4E14-A552-C781E9AE8CD1}" srcOrd="0" destOrd="0" presId="urn:microsoft.com/office/officeart/2005/8/layout/hierarchy1"/>
    <dgm:cxn modelId="{FA676E60-73F2-45EC-A378-E35C6DD6DB53}" type="presOf" srcId="{819AE009-9760-4FAB-8BF5-49570D7CB62F}" destId="{BE9E7BF2-0E12-4415-9D77-A13FBD81422D}" srcOrd="0" destOrd="0" presId="urn:microsoft.com/office/officeart/2005/8/layout/hierarchy1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8C98286E-EF3E-4CC9-AC40-53610539C4F3}" type="presOf" srcId="{720FAC68-5FEB-4F4D-B608-5E3E3E61DEB3}" destId="{6BB057F4-F82E-4B7F-B66B-B731C496EEA9}" srcOrd="0" destOrd="0" presId="urn:microsoft.com/office/officeart/2005/8/layout/hierarchy1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9A5D8150-EAC7-4DDA-A867-4EEA3DB88483}" type="presOf" srcId="{FFEABE74-E771-483D-804E-C35C0DD2D0D6}" destId="{4A3106DB-FCFE-4963-916F-1D34BBF89C0E}" srcOrd="0" destOrd="0" presId="urn:microsoft.com/office/officeart/2005/8/layout/hierarchy1"/>
    <dgm:cxn modelId="{B31C265D-9226-45D2-8317-4C46632CD1E6}" type="presOf" srcId="{DB18B931-184C-4674-8A9B-3F8CC8D7D004}" destId="{A441F7A3-F339-48A0-8BE5-8F79030999E3}" srcOrd="0" destOrd="0" presId="urn:microsoft.com/office/officeart/2005/8/layout/hierarchy1"/>
    <dgm:cxn modelId="{4CFC1BF8-FFE7-4154-BE59-179223E6FDC7}" type="presOf" srcId="{CCC2B5B5-07BB-4925-B59A-EFF55EFA89CC}" destId="{948228E1-C33D-4DAC-B984-E270AB1D5664}" srcOrd="0" destOrd="0" presId="urn:microsoft.com/office/officeart/2005/8/layout/hierarchy1"/>
    <dgm:cxn modelId="{5C43325D-F716-4C92-AA84-6AD297123671}" type="presOf" srcId="{62C6EECF-8236-4661-A751-BDBC23A9CE0B}" destId="{487D11E3-0816-428B-8496-057A910871DD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FB468C58-0691-4279-B79D-5341176EFC34}" type="presOf" srcId="{E98D78BA-E3A9-4076-A70C-2625653C0190}" destId="{D9AD2437-7C14-478A-BBA9-9BE5875ABF20}" srcOrd="0" destOrd="0" presId="urn:microsoft.com/office/officeart/2005/8/layout/hierarchy1"/>
    <dgm:cxn modelId="{41A70F1B-3186-46EB-B006-46500DF4C139}" type="presOf" srcId="{887A4B60-92DB-4A02-BFA0-0C94F9EE7B36}" destId="{32625A92-1AA0-4433-9698-E5C159D978C5}" srcOrd="0" destOrd="0" presId="urn:microsoft.com/office/officeart/2005/8/layout/hierarchy1"/>
    <dgm:cxn modelId="{1325EC81-4F7D-45D2-A95B-FF9DB1E1086D}" type="presOf" srcId="{5C31BB7E-1623-462F-8B0A-209106395D5B}" destId="{6385D55E-D91A-4336-8869-0D597F86508C}" srcOrd="0" destOrd="0" presId="urn:microsoft.com/office/officeart/2005/8/layout/hierarchy1"/>
    <dgm:cxn modelId="{8A0846E3-0EDB-453A-A469-438D679759A6}" type="presOf" srcId="{CA56AACA-7C44-4A9A-9DF8-BFF99499C3B7}" destId="{628AD24B-90EF-4BA5-98EF-BF98A5FDEF14}" srcOrd="0" destOrd="0" presId="urn:microsoft.com/office/officeart/2005/8/layout/hierarchy1"/>
    <dgm:cxn modelId="{C4AC810E-64DE-45A7-BD16-DD7C5F71C5D1}" type="presOf" srcId="{D8BE4596-3B56-4BC5-91AF-AE310FC172D1}" destId="{058F391D-F7DB-43BD-A8C8-78D2DE32FDEB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DF506CA5-9F37-4C87-BB4F-FEE8C28C86E6}" type="presOf" srcId="{2570ACAA-2633-4714-B58A-6CD472511530}" destId="{E5A15966-CED2-44B0-8D7F-A8A6180F3ED4}" srcOrd="0" destOrd="0" presId="urn:microsoft.com/office/officeart/2005/8/layout/hierarchy1"/>
    <dgm:cxn modelId="{78A0BD05-BE59-4CF2-9B46-1B5BF3990090}" type="presOf" srcId="{FE6B9BCC-3CBC-4FDC-8A91-C6FD8A1C4791}" destId="{DBEE4FCE-E3E4-46BA-AA85-28BD37D577FF}" srcOrd="0" destOrd="0" presId="urn:microsoft.com/office/officeart/2005/8/layout/hierarchy1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516975D1-985E-4E34-B157-F47DF44DB552}" type="presOf" srcId="{6D05BD90-08C6-40F2-B42C-2026EDF65E76}" destId="{FACBE58E-7EBB-40DE-BF55-FC1ECF3A7403}" srcOrd="0" destOrd="0" presId="urn:microsoft.com/office/officeart/2005/8/layout/hierarchy1"/>
    <dgm:cxn modelId="{AFE6D4B2-FCB5-4AC7-A2DF-7101AFDD2B64}" type="presOf" srcId="{4C6381E1-653E-4E4B-95CD-7200A20D2FD8}" destId="{63FD50D7-12F2-4D79-83E5-1FE1235202FA}" srcOrd="0" destOrd="0" presId="urn:microsoft.com/office/officeart/2005/8/layout/hierarchy1"/>
    <dgm:cxn modelId="{CC98E2B4-7DFD-4C93-9E25-DF62459841D2}" type="presOf" srcId="{DCAFEE92-79B5-4A2C-813B-C154D01020A2}" destId="{05FF5417-ECA7-4534-9EC3-16AD8FB8E209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90F1837F-1CD8-409C-BAC3-09F05EE0ED66}" type="presOf" srcId="{FCFAE888-61EF-44B3-B0B6-CA0695106625}" destId="{810A7143-A127-4CA4-9EA8-FC48EA59E3CB}" srcOrd="0" destOrd="0" presId="urn:microsoft.com/office/officeart/2005/8/layout/hierarchy1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14D2EA11-50F8-42D8-B4BC-B061552EAC22}" type="presOf" srcId="{9CB14333-8900-43FE-A922-BBA3DCCF1B04}" destId="{7570B73B-5959-490E-94B9-2AE4A57C99E7}" srcOrd="0" destOrd="0" presId="urn:microsoft.com/office/officeart/2005/8/layout/hierarchy1"/>
    <dgm:cxn modelId="{E8DE7CB2-F18A-4CFD-A31F-F5C10B1721C5}" type="presOf" srcId="{66DE8188-C371-4987-9657-9ACA7A9C9FC9}" destId="{C8876F18-BF3F-4EC6-96BE-746AFA67CD22}" srcOrd="0" destOrd="0" presId="urn:microsoft.com/office/officeart/2005/8/layout/hierarchy1"/>
    <dgm:cxn modelId="{041785EF-330C-4B70-8D97-1600090DC553}" type="presOf" srcId="{C31C8F43-4ABC-4DE7-9091-489BBACDD1F4}" destId="{D8A937A1-010F-400E-ACE8-8815F707F5E1}" srcOrd="0" destOrd="0" presId="urn:microsoft.com/office/officeart/2005/8/layout/hierarchy1"/>
    <dgm:cxn modelId="{C5AE8D40-38AB-4492-993D-62EB5C3E4E58}" type="presOf" srcId="{37CB80FB-4042-4B07-A005-19EF410B0B74}" destId="{A9639E34-F4B2-49DE-86D3-417C3A352790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C0B8DD4C-60F0-4946-9BEC-A6A2F8AABF7E}" type="presOf" srcId="{E38FC48C-F405-47C0-88F1-CD8A670BCAB8}" destId="{9C0B4465-F6F5-46D2-92C1-D0621394E4F4}" srcOrd="0" destOrd="0" presId="urn:microsoft.com/office/officeart/2005/8/layout/hierarchy1"/>
    <dgm:cxn modelId="{65F8F543-3CC0-4DC9-860D-B5A96EC67E8E}" type="presOf" srcId="{5C30D0E7-5A01-44C5-AEEC-C0DF016EFC8D}" destId="{647A8189-D722-4D22-BC5F-0DAD429A7DB9}" srcOrd="0" destOrd="0" presId="urn:microsoft.com/office/officeart/2005/8/layout/hierarchy1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454005A8-7D5C-44C0-AFC5-C59D8501A612}" type="presOf" srcId="{B835017A-C1E6-4E00-B1B4-9D0A14900C2A}" destId="{61170E56-2FF3-4DA1-91F7-3EBD9181B40B}" srcOrd="0" destOrd="0" presId="urn:microsoft.com/office/officeart/2005/8/layout/hierarchy1"/>
    <dgm:cxn modelId="{3FCC2516-8ED1-4EA5-9AAD-606C54F512F5}" type="presOf" srcId="{1C4A56CA-6B22-4BE3-8550-1FC9686F760B}" destId="{2E57143E-E9BE-4334-9802-082487D029EA}" srcOrd="0" destOrd="0" presId="urn:microsoft.com/office/officeart/2005/8/layout/hierarchy1"/>
    <dgm:cxn modelId="{F1793FF4-DFEF-44FF-98E7-8298223ECA51}" type="presOf" srcId="{301E61AD-CD00-4116-96F7-C4DDA1EA41C8}" destId="{ACFA98B8-BF17-401C-AD5B-8A8C65150C44}" srcOrd="0" destOrd="0" presId="urn:microsoft.com/office/officeart/2005/8/layout/hierarchy1"/>
    <dgm:cxn modelId="{087CA5E5-A1D4-45B9-9245-48D37D68A278}" type="presOf" srcId="{3BEAAEDD-9476-43D7-B0D2-A6B8484BB5FC}" destId="{720815DA-8651-498D-8889-A1D501E7CC3D}" srcOrd="0" destOrd="0" presId="urn:microsoft.com/office/officeart/2005/8/layout/hierarchy1"/>
    <dgm:cxn modelId="{E55EB539-E14A-424A-BF7B-410109A2B7E5}" type="presOf" srcId="{D9A35FB9-45DB-4B52-9F1E-BBEA4761867E}" destId="{59E09378-10DB-4997-8384-1DFAAF8BF9BE}" srcOrd="0" destOrd="0" presId="urn:microsoft.com/office/officeart/2005/8/layout/hierarchy1"/>
    <dgm:cxn modelId="{E8B562A8-034F-4ABC-A919-5295F53FE7A8}" type="presOf" srcId="{6730E709-419F-474B-B42E-C66FC770E269}" destId="{652E4B5C-1CD0-4141-A036-93857D14E6EC}" srcOrd="0" destOrd="0" presId="urn:microsoft.com/office/officeart/2005/8/layout/hierarchy1"/>
    <dgm:cxn modelId="{9075BBC3-8B37-4727-8B97-321BF6BDE8D2}" type="presOf" srcId="{0D0A65E4-5ACB-4981-99E3-A8E61A9DEDBD}" destId="{7692C812-811B-478F-B478-ECBD4F0AAF45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74354FE8-3B05-4F46-8690-9169A566D8E3}" type="presOf" srcId="{40D80C30-AF27-4D42-B9C6-FD93F6393D9D}" destId="{6AB0F140-4429-446D-8C76-DBD23ACE4516}" srcOrd="0" destOrd="0" presId="urn:microsoft.com/office/officeart/2005/8/layout/hierarchy1"/>
    <dgm:cxn modelId="{B16B44A9-DDDD-4B72-ACD3-AFEB20A97ED5}" type="presOf" srcId="{625CB779-FA17-4293-8B2C-717929FD502F}" destId="{B20F0738-F655-4286-B8A8-082FAD89E01B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63F6F199-A6CD-4C1B-8E06-EB95AD524D8B}" type="presOf" srcId="{C54E2879-3A7A-444D-9F99-CF98438C5377}" destId="{F79AC107-23E4-421F-A670-B94658CB505F}" srcOrd="0" destOrd="0" presId="urn:microsoft.com/office/officeart/2005/8/layout/hierarchy1"/>
    <dgm:cxn modelId="{A3A5872A-0373-42E7-ACB2-A5644E41F68F}" type="presOf" srcId="{05197C7E-5C2A-4CDD-8DEE-4CCCAAC5BD88}" destId="{6AC9E8E7-56A0-423C-B6B8-0FC148B21107}" srcOrd="0" destOrd="0" presId="urn:microsoft.com/office/officeart/2005/8/layout/hierarchy1"/>
    <dgm:cxn modelId="{0A92571E-0A39-4CC8-8EC9-DA0E80782E47}" type="presOf" srcId="{2A7BF6D3-C163-4695-9BC7-DF5F2894E8BB}" destId="{73B9C707-C601-4F53-9051-C480D7EE945E}" srcOrd="0" destOrd="0" presId="urn:microsoft.com/office/officeart/2005/8/layout/hierarchy1"/>
    <dgm:cxn modelId="{F1D45F70-9C64-4F34-A063-18D43EC80FFF}" type="presOf" srcId="{9A521F4D-91A4-45EB-AF54-FD36E139544D}" destId="{89D25A52-B313-48A1-BA7A-F99E1A1BCE22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AE710966-1CFE-4E18-99E3-4F5FA08B804A}" type="presOf" srcId="{57176204-BDF9-469B-81AE-647E5BCCEF39}" destId="{63696E64-DCF0-4698-BDA2-CF240D20BC9C}" srcOrd="0" destOrd="0" presId="urn:microsoft.com/office/officeart/2005/8/layout/hierarchy1"/>
    <dgm:cxn modelId="{9EBBC2CB-6619-44D1-AEE5-2C3D99E92DDE}" type="presOf" srcId="{6D78FC2A-2015-4BF6-A9F0-1E38B3D6D769}" destId="{E83D5167-028B-45A0-A8E0-E0BC840D580F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4997AC56-83EA-4E7F-80A7-3FF75C856E0E}" type="presOf" srcId="{C8AB35D0-3E4B-4D3A-AD83-0F3D4EEF1B39}" destId="{9B51F08B-93F1-411C-A5FF-3174285FC36B}" srcOrd="0" destOrd="0" presId="urn:microsoft.com/office/officeart/2005/8/layout/hierarchy1"/>
    <dgm:cxn modelId="{037A7798-8DBB-41C3-8B1C-E7CF11603092}" type="presOf" srcId="{9AB7FC2F-50A8-4888-A511-2A18F1ACA087}" destId="{F1E2F893-5881-405A-9A71-03726C2CEFEA}" srcOrd="0" destOrd="0" presId="urn:microsoft.com/office/officeart/2005/8/layout/hierarchy1"/>
    <dgm:cxn modelId="{DF87907F-225A-4695-8FAA-248CF01C43D0}" type="presOf" srcId="{A3CADDD8-16BF-4D88-8C1B-B44193D4990E}" destId="{F2D8C2F6-0E69-4267-8EEB-32D7ABA1DCB9}" srcOrd="0" destOrd="0" presId="urn:microsoft.com/office/officeart/2005/8/layout/hierarchy1"/>
    <dgm:cxn modelId="{4F09ED92-1AB8-4E0C-B29B-2C3166AB1F8F}" type="presOf" srcId="{C7676E20-4CAD-419A-BDE1-784CF3390016}" destId="{6737C4E4-7403-4A3E-9A84-283FE69C6E29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673DD1F3-DFC5-4EB6-805E-5AD6032C3701}" type="presOf" srcId="{4B45F844-99F0-4963-8252-F812047641FE}" destId="{3324E486-D001-489D-B72E-0796B0D804EF}" srcOrd="0" destOrd="0" presId="urn:microsoft.com/office/officeart/2005/8/layout/hierarchy1"/>
    <dgm:cxn modelId="{B9739702-4339-4FFC-BD48-9765F4733EC5}" type="presOf" srcId="{5CB7DFBE-F9C4-4F67-A4C2-419745526157}" destId="{5770EA07-8714-42DB-B230-A311C734C441}" srcOrd="0" destOrd="0" presId="urn:microsoft.com/office/officeart/2005/8/layout/hierarchy1"/>
    <dgm:cxn modelId="{E8300E93-C627-4B83-B95A-21D06A774436}" type="presOf" srcId="{01E1D9D4-1E3F-4A77-BC8C-BBFD0CF135A6}" destId="{D8037346-30E6-44C2-8A0D-F852FF250F95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6C603AC4-CF3A-456A-A861-0E44BFB35CBB}" type="presOf" srcId="{B6FC60F7-8EB4-4702-A8A7-4DB90A27801F}" destId="{977A611F-34F6-4FB0-808C-E9C8E2B17264}" srcOrd="0" destOrd="0" presId="urn:microsoft.com/office/officeart/2005/8/layout/hierarchy1"/>
    <dgm:cxn modelId="{0C3372B7-9A2B-4662-8919-202B79459DAF}" type="presOf" srcId="{CB5A1F46-2322-4B2E-A5DE-3B80B8A84948}" destId="{F8B7A953-3EE1-405B-A8A7-8A1F7C29D8A9}" srcOrd="0" destOrd="0" presId="urn:microsoft.com/office/officeart/2005/8/layout/hierarchy1"/>
    <dgm:cxn modelId="{5F7CDB7A-5B0A-48EA-B6A8-E9EAE93BC335}" type="presOf" srcId="{F9D288E5-B944-4860-92CC-F1A8AB7B4ABB}" destId="{D1A80519-9AF6-4A1D-B1FF-BC01712D24D6}" srcOrd="0" destOrd="0" presId="urn:microsoft.com/office/officeart/2005/8/layout/hierarchy1"/>
    <dgm:cxn modelId="{03A28A51-2FD8-43E6-A6CF-E44BC6D580A7}" type="presOf" srcId="{7D491EC4-8416-48F6-89DE-DC2A2F422B9A}" destId="{45A11A91-179E-408C-86E5-806BEE1B5F00}" srcOrd="0" destOrd="0" presId="urn:microsoft.com/office/officeart/2005/8/layout/hierarchy1"/>
    <dgm:cxn modelId="{AAFA5040-04BC-445F-AAF3-24DC583F9C7E}" type="presOf" srcId="{DA247FAB-0DA5-45FD-8EF6-C175C68F4CB1}" destId="{70F8667C-EA88-48CE-9925-88C53FDD39F1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557061A8-8AA2-464E-88E0-E941884711E6}" type="presOf" srcId="{397E4A98-09A2-4A2C-9CEA-7147F72358BE}" destId="{2DFFEECA-3618-4983-AD90-C579850AD7E9}" srcOrd="0" destOrd="0" presId="urn:microsoft.com/office/officeart/2005/8/layout/hierarchy1"/>
    <dgm:cxn modelId="{36DA6C9B-FB7E-4E12-8675-41963FAAF4DF}" type="presOf" srcId="{98724B96-D55B-4EBB-BD61-B90E0FC36733}" destId="{828F9C36-EE3D-4DB0-B74B-3DB55FDFAF46}" srcOrd="0" destOrd="0" presId="urn:microsoft.com/office/officeart/2005/8/layout/hierarchy1"/>
    <dgm:cxn modelId="{D2A13A8C-40D7-45F9-87DE-725A65240AAF}" type="presOf" srcId="{09D828C0-CD7E-4CF5-A1AD-CB45CFD19B07}" destId="{F5F3CB9F-70C6-4855-8696-3D5BCABD7D66}" srcOrd="0" destOrd="0" presId="urn:microsoft.com/office/officeart/2005/8/layout/hierarchy1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11ED27A0-ED73-4AA8-8B54-0AC1E8ECEE84}" type="presOf" srcId="{D990E704-1997-4865-A6EE-2CB866D9D447}" destId="{4B53D2F8-BB04-4173-B666-D525CE7484FF}" srcOrd="0" destOrd="0" presId="urn:microsoft.com/office/officeart/2005/8/layout/hierarchy1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6F34C146-6C3D-4398-B5EB-DBD69A9F4CDF}" type="presOf" srcId="{73B7B59C-0370-4603-BCD9-1B13C4666722}" destId="{9EE09B6D-43A7-4FF6-BDA5-08113723FA1B}" srcOrd="0" destOrd="0" presId="urn:microsoft.com/office/officeart/2005/8/layout/hierarchy1"/>
    <dgm:cxn modelId="{17262FF5-4B53-4C85-89C5-C4CBF68923FB}" type="presOf" srcId="{239E5BCE-9B95-45D2-BC56-C6CD7B1F7081}" destId="{202203D7-C12F-4555-9198-665360C579ED}" srcOrd="0" destOrd="0" presId="urn:microsoft.com/office/officeart/2005/8/layout/hierarchy1"/>
    <dgm:cxn modelId="{55AC235B-2707-41C4-B8B2-EEBB3ABD7908}" type="presOf" srcId="{E18D9025-9672-4214-B38A-41DBA89E060E}" destId="{176A226A-908F-4064-9F5C-CB0F84B6F563}" srcOrd="0" destOrd="0" presId="urn:microsoft.com/office/officeart/2005/8/layout/hierarchy1"/>
    <dgm:cxn modelId="{81BA1B21-98D4-4807-AEB1-2F50CECD40A2}" type="presOf" srcId="{CEE81B6F-DFE6-4883-B1EE-DED83DF16DC1}" destId="{6F7CB5AC-1DF3-4115-B700-2007C37BE113}" srcOrd="0" destOrd="0" presId="urn:microsoft.com/office/officeart/2005/8/layout/hierarchy1"/>
    <dgm:cxn modelId="{6CA58579-38A6-479B-A0A8-7DD8999CF715}" type="presParOf" srcId="{D9AD2437-7C14-478A-BBA9-9BE5875ABF20}" destId="{489E8165-4A2B-4203-BCC4-327A035518F5}" srcOrd="0" destOrd="0" presId="urn:microsoft.com/office/officeart/2005/8/layout/hierarchy1"/>
    <dgm:cxn modelId="{EF7E8F24-A54B-4DF9-9F5C-3D0FA3960C94}" type="presParOf" srcId="{489E8165-4A2B-4203-BCC4-327A035518F5}" destId="{8F015456-239C-4F55-8421-F31BDB3B9602}" srcOrd="0" destOrd="0" presId="urn:microsoft.com/office/officeart/2005/8/layout/hierarchy1"/>
    <dgm:cxn modelId="{977CD654-0DFA-4150-A317-5E44879EC055}" type="presParOf" srcId="{8F015456-239C-4F55-8421-F31BDB3B9602}" destId="{A411AF81-0ED9-4704-BF34-DA5C4E82D2F1}" srcOrd="0" destOrd="0" presId="urn:microsoft.com/office/officeart/2005/8/layout/hierarchy1"/>
    <dgm:cxn modelId="{019476A6-1BD8-4ED7-9940-A29EF42DF706}" type="presParOf" srcId="{8F015456-239C-4F55-8421-F31BDB3B9602}" destId="{A441F7A3-F339-48A0-8BE5-8F79030999E3}" srcOrd="1" destOrd="0" presId="urn:microsoft.com/office/officeart/2005/8/layout/hierarchy1"/>
    <dgm:cxn modelId="{7117E929-19BE-4FEF-B081-C22AD799E20D}" type="presParOf" srcId="{489E8165-4A2B-4203-BCC4-327A035518F5}" destId="{7331263F-DDF0-46D6-98BE-7D0D2F2E1410}" srcOrd="1" destOrd="0" presId="urn:microsoft.com/office/officeart/2005/8/layout/hierarchy1"/>
    <dgm:cxn modelId="{A54F4E9C-1A13-47F4-AAFE-90D4A520D696}" type="presParOf" srcId="{7331263F-DDF0-46D6-98BE-7D0D2F2E1410}" destId="{BE9E7BF2-0E12-4415-9D77-A13FBD81422D}" srcOrd="0" destOrd="0" presId="urn:microsoft.com/office/officeart/2005/8/layout/hierarchy1"/>
    <dgm:cxn modelId="{EED5C406-80DA-41ED-95FB-9EB88E91A1B3}" type="presParOf" srcId="{7331263F-DDF0-46D6-98BE-7D0D2F2E1410}" destId="{2BF0D090-C677-4063-9439-02A33C133103}" srcOrd="1" destOrd="0" presId="urn:microsoft.com/office/officeart/2005/8/layout/hierarchy1"/>
    <dgm:cxn modelId="{22CB5D87-B187-40BF-A7D9-910E1569CD86}" type="presParOf" srcId="{2BF0D090-C677-4063-9439-02A33C133103}" destId="{FE5A7041-2958-460C-82F4-FF3391B73295}" srcOrd="0" destOrd="0" presId="urn:microsoft.com/office/officeart/2005/8/layout/hierarchy1"/>
    <dgm:cxn modelId="{531A89CB-FA10-43FB-9DB2-8207688863A7}" type="presParOf" srcId="{FE5A7041-2958-460C-82F4-FF3391B73295}" destId="{FEA8239B-D5D4-443B-9BF6-A3156AEC2F8B}" srcOrd="0" destOrd="0" presId="urn:microsoft.com/office/officeart/2005/8/layout/hierarchy1"/>
    <dgm:cxn modelId="{BAA53FE5-1658-433F-8DB7-2329631E9248}" type="presParOf" srcId="{FE5A7041-2958-460C-82F4-FF3391B73295}" destId="{ACFA98B8-BF17-401C-AD5B-8A8C65150C44}" srcOrd="1" destOrd="0" presId="urn:microsoft.com/office/officeart/2005/8/layout/hierarchy1"/>
    <dgm:cxn modelId="{11BC5718-4909-4837-A38E-F8A1B8810784}" type="presParOf" srcId="{2BF0D090-C677-4063-9439-02A33C133103}" destId="{2D538DE7-3F67-433F-B090-82D63D2736C8}" srcOrd="1" destOrd="0" presId="urn:microsoft.com/office/officeart/2005/8/layout/hierarchy1"/>
    <dgm:cxn modelId="{890451FB-B5E3-4CC4-BF27-06828B7F959E}" type="presParOf" srcId="{7331263F-DDF0-46D6-98BE-7D0D2F2E1410}" destId="{652E4B5C-1CD0-4141-A036-93857D14E6EC}" srcOrd="2" destOrd="0" presId="urn:microsoft.com/office/officeart/2005/8/layout/hierarchy1"/>
    <dgm:cxn modelId="{31066956-78C1-435E-B203-1D5424E56690}" type="presParOf" srcId="{7331263F-DDF0-46D6-98BE-7D0D2F2E1410}" destId="{856AEA77-B066-4203-B49F-AB2A7A1859C8}" srcOrd="3" destOrd="0" presId="urn:microsoft.com/office/officeart/2005/8/layout/hierarchy1"/>
    <dgm:cxn modelId="{280885A2-B7F0-4FDA-950E-8541640CB553}" type="presParOf" srcId="{856AEA77-B066-4203-B49F-AB2A7A1859C8}" destId="{19B4DD09-EC7C-4B5E-B4E2-7C02638488AF}" srcOrd="0" destOrd="0" presId="urn:microsoft.com/office/officeart/2005/8/layout/hierarchy1"/>
    <dgm:cxn modelId="{4004544C-9015-4084-B928-DC2533A171A1}" type="presParOf" srcId="{19B4DD09-EC7C-4B5E-B4E2-7C02638488AF}" destId="{BA82E5F2-F9B4-4C32-8C77-8E4294F79AF1}" srcOrd="0" destOrd="0" presId="urn:microsoft.com/office/officeart/2005/8/layout/hierarchy1"/>
    <dgm:cxn modelId="{A51AB8B3-50DA-448A-B5D1-BCE134BBC058}" type="presParOf" srcId="{19B4DD09-EC7C-4B5E-B4E2-7C02638488AF}" destId="{176A226A-908F-4064-9F5C-CB0F84B6F563}" srcOrd="1" destOrd="0" presId="urn:microsoft.com/office/officeart/2005/8/layout/hierarchy1"/>
    <dgm:cxn modelId="{94A6E7E4-B363-4586-B4F1-9F7530849BF7}" type="presParOf" srcId="{856AEA77-B066-4203-B49F-AB2A7A1859C8}" destId="{A91976DD-05CB-4B1F-BFA0-2D3C5A9A3AB9}" srcOrd="1" destOrd="0" presId="urn:microsoft.com/office/officeart/2005/8/layout/hierarchy1"/>
    <dgm:cxn modelId="{29836855-D3D5-4BE8-A0A9-2CE5509C8CDD}" type="presParOf" srcId="{7331263F-DDF0-46D6-98BE-7D0D2F2E1410}" destId="{DDF03F9A-CE14-461C-90C9-F656DBC86F1A}" srcOrd="4" destOrd="0" presId="urn:microsoft.com/office/officeart/2005/8/layout/hierarchy1"/>
    <dgm:cxn modelId="{D0BC73B5-D628-4525-AEFE-52184D7FD5BE}" type="presParOf" srcId="{7331263F-DDF0-46D6-98BE-7D0D2F2E1410}" destId="{6AE0336E-F46D-4D28-B41C-BA7AD2CD1544}" srcOrd="5" destOrd="0" presId="urn:microsoft.com/office/officeart/2005/8/layout/hierarchy1"/>
    <dgm:cxn modelId="{9C579F06-DEEA-47E1-83F4-2554B75DA0DA}" type="presParOf" srcId="{6AE0336E-F46D-4D28-B41C-BA7AD2CD1544}" destId="{26BDA547-CF0C-4A54-96ED-5560BD9005CB}" srcOrd="0" destOrd="0" presId="urn:microsoft.com/office/officeart/2005/8/layout/hierarchy1"/>
    <dgm:cxn modelId="{06555CE2-6CE7-42AE-9F07-B05948AA63BA}" type="presParOf" srcId="{26BDA547-CF0C-4A54-96ED-5560BD9005CB}" destId="{C1527E4B-97B9-43C5-901C-6AF331725A97}" srcOrd="0" destOrd="0" presId="urn:microsoft.com/office/officeart/2005/8/layout/hierarchy1"/>
    <dgm:cxn modelId="{E9F0D5B6-F547-49DF-84E8-41172340A305}" type="presParOf" srcId="{26BDA547-CF0C-4A54-96ED-5560BD9005CB}" destId="{63FD50D7-12F2-4D79-83E5-1FE1235202FA}" srcOrd="1" destOrd="0" presId="urn:microsoft.com/office/officeart/2005/8/layout/hierarchy1"/>
    <dgm:cxn modelId="{413BB386-737F-46BF-8BFB-F278E4AC41A9}" type="presParOf" srcId="{6AE0336E-F46D-4D28-B41C-BA7AD2CD1544}" destId="{1A06CC99-82B0-4602-84E3-1F973491A152}" srcOrd="1" destOrd="0" presId="urn:microsoft.com/office/officeart/2005/8/layout/hierarchy1"/>
    <dgm:cxn modelId="{F3B871E5-7F78-451C-90E2-18BAD3194AC7}" type="presParOf" srcId="{1A06CC99-82B0-4602-84E3-1F973491A152}" destId="{977A611F-34F6-4FB0-808C-E9C8E2B17264}" srcOrd="0" destOrd="0" presId="urn:microsoft.com/office/officeart/2005/8/layout/hierarchy1"/>
    <dgm:cxn modelId="{93072E12-04F6-47F0-965D-910F07B94A67}" type="presParOf" srcId="{1A06CC99-82B0-4602-84E3-1F973491A152}" destId="{2425D0C8-034A-4D8F-9950-D356F361B2E3}" srcOrd="1" destOrd="0" presId="urn:microsoft.com/office/officeart/2005/8/layout/hierarchy1"/>
    <dgm:cxn modelId="{527BDCBE-A084-4A7B-942C-D756823ACFC7}" type="presParOf" srcId="{2425D0C8-034A-4D8F-9950-D356F361B2E3}" destId="{E13A9B55-3946-45FE-9520-92981545B0C0}" srcOrd="0" destOrd="0" presId="urn:microsoft.com/office/officeart/2005/8/layout/hierarchy1"/>
    <dgm:cxn modelId="{443EDAC7-D81E-424C-8F10-048E0EA226E8}" type="presParOf" srcId="{E13A9B55-3946-45FE-9520-92981545B0C0}" destId="{13252264-94D9-4284-B269-69FDF6FF0A93}" srcOrd="0" destOrd="0" presId="urn:microsoft.com/office/officeart/2005/8/layout/hierarchy1"/>
    <dgm:cxn modelId="{8368FF49-DF49-4813-B044-48FE63DB9B84}" type="presParOf" srcId="{E13A9B55-3946-45FE-9520-92981545B0C0}" destId="{89D25A52-B313-48A1-BA7A-F99E1A1BCE22}" srcOrd="1" destOrd="0" presId="urn:microsoft.com/office/officeart/2005/8/layout/hierarchy1"/>
    <dgm:cxn modelId="{A5AF3D58-92AE-4DD0-97B2-ADD83B6A4573}" type="presParOf" srcId="{2425D0C8-034A-4D8F-9950-D356F361B2E3}" destId="{81A9942A-7ED7-498C-8783-A089B5A62A59}" srcOrd="1" destOrd="0" presId="urn:microsoft.com/office/officeart/2005/8/layout/hierarchy1"/>
    <dgm:cxn modelId="{A91CA16C-F9DB-4C54-911D-36CBF00F3BDC}" type="presParOf" srcId="{81A9942A-7ED7-498C-8783-A089B5A62A59}" destId="{E5A15966-CED2-44B0-8D7F-A8A6180F3ED4}" srcOrd="0" destOrd="0" presId="urn:microsoft.com/office/officeart/2005/8/layout/hierarchy1"/>
    <dgm:cxn modelId="{729F15CC-3E66-4713-BD36-F03E70AAD7AB}" type="presParOf" srcId="{81A9942A-7ED7-498C-8783-A089B5A62A59}" destId="{3C794421-7555-4268-A105-F4393171F839}" srcOrd="1" destOrd="0" presId="urn:microsoft.com/office/officeart/2005/8/layout/hierarchy1"/>
    <dgm:cxn modelId="{C312CE7A-DA9E-4FC5-AEB0-4701BC96FB28}" type="presParOf" srcId="{3C794421-7555-4268-A105-F4393171F839}" destId="{27B86D37-7669-4D64-9E5E-2B845AEC2900}" srcOrd="0" destOrd="0" presId="urn:microsoft.com/office/officeart/2005/8/layout/hierarchy1"/>
    <dgm:cxn modelId="{2F3C543A-2F50-4122-88EA-AC0CD14C9641}" type="presParOf" srcId="{27B86D37-7669-4D64-9E5E-2B845AEC2900}" destId="{ED2B2F32-8E84-4CDE-8A4C-9BF772F22D5A}" srcOrd="0" destOrd="0" presId="urn:microsoft.com/office/officeart/2005/8/layout/hierarchy1"/>
    <dgm:cxn modelId="{C2E77884-B2DF-4B64-9794-22BB1CC43C50}" type="presParOf" srcId="{27B86D37-7669-4D64-9E5E-2B845AEC2900}" destId="{96C0EA4A-7B8F-4147-B057-5CBCF9B77E95}" srcOrd="1" destOrd="0" presId="urn:microsoft.com/office/officeart/2005/8/layout/hierarchy1"/>
    <dgm:cxn modelId="{347DAD71-F848-4A8F-8958-EF2979BBC3A8}" type="presParOf" srcId="{3C794421-7555-4268-A105-F4393171F839}" destId="{2226CD9E-49F7-4FA1-B91E-F1484316378C}" srcOrd="1" destOrd="0" presId="urn:microsoft.com/office/officeart/2005/8/layout/hierarchy1"/>
    <dgm:cxn modelId="{2ADC681F-815C-40FA-B3CB-BBF3E547891D}" type="presParOf" srcId="{1A06CC99-82B0-4602-84E3-1F973491A152}" destId="{F8B7A953-3EE1-405B-A8A7-8A1F7C29D8A9}" srcOrd="2" destOrd="0" presId="urn:microsoft.com/office/officeart/2005/8/layout/hierarchy1"/>
    <dgm:cxn modelId="{627391B2-095A-4E33-BC06-5BF084ED13BC}" type="presParOf" srcId="{1A06CC99-82B0-4602-84E3-1F973491A152}" destId="{0856CEE8-3C0C-4546-8205-AA68DB1F8729}" srcOrd="3" destOrd="0" presId="urn:microsoft.com/office/officeart/2005/8/layout/hierarchy1"/>
    <dgm:cxn modelId="{AA5DE778-DD34-4AE6-A8E0-8F5C4065027C}" type="presParOf" srcId="{0856CEE8-3C0C-4546-8205-AA68DB1F8729}" destId="{5F82F057-067B-46D8-8E67-4317F45EB718}" srcOrd="0" destOrd="0" presId="urn:microsoft.com/office/officeart/2005/8/layout/hierarchy1"/>
    <dgm:cxn modelId="{6D8C8883-6D7E-4414-9B62-B9E1E74C9259}" type="presParOf" srcId="{5F82F057-067B-46D8-8E67-4317F45EB718}" destId="{598CAE0B-6736-488C-B906-90791414C7AF}" srcOrd="0" destOrd="0" presId="urn:microsoft.com/office/officeart/2005/8/layout/hierarchy1"/>
    <dgm:cxn modelId="{41DAA312-86FE-4B64-8FB7-C35D75A7FBB4}" type="presParOf" srcId="{5F82F057-067B-46D8-8E67-4317F45EB718}" destId="{F4F33E79-6FA3-42E6-95C6-A674FA9CC486}" srcOrd="1" destOrd="0" presId="urn:microsoft.com/office/officeart/2005/8/layout/hierarchy1"/>
    <dgm:cxn modelId="{3364EE1C-EFD3-4A71-8C63-DEA420B21FDB}" type="presParOf" srcId="{0856CEE8-3C0C-4546-8205-AA68DB1F8729}" destId="{26AF3BC1-D990-43D2-A6F7-FD58BC026BD5}" srcOrd="1" destOrd="0" presId="urn:microsoft.com/office/officeart/2005/8/layout/hierarchy1"/>
    <dgm:cxn modelId="{F945C2B9-5BE6-446E-AEA4-6B386DFC9A1E}" type="presParOf" srcId="{26AF3BC1-D990-43D2-A6F7-FD58BC026BD5}" destId="{2DFFEECA-3618-4983-AD90-C579850AD7E9}" srcOrd="0" destOrd="0" presId="urn:microsoft.com/office/officeart/2005/8/layout/hierarchy1"/>
    <dgm:cxn modelId="{AD7B6117-6CAE-419F-9718-664F931DF3FA}" type="presParOf" srcId="{26AF3BC1-D990-43D2-A6F7-FD58BC026BD5}" destId="{A2298F04-7B75-4F1D-B22B-D23F477FDA20}" srcOrd="1" destOrd="0" presId="urn:microsoft.com/office/officeart/2005/8/layout/hierarchy1"/>
    <dgm:cxn modelId="{C3382505-FD44-4966-AC36-638E15FC8D8E}" type="presParOf" srcId="{A2298F04-7B75-4F1D-B22B-D23F477FDA20}" destId="{E7BC714D-3505-4883-A3ED-6C5F3F370C5C}" srcOrd="0" destOrd="0" presId="urn:microsoft.com/office/officeart/2005/8/layout/hierarchy1"/>
    <dgm:cxn modelId="{F8B66CEB-A741-4D1D-87CB-2BE1BE63FCD1}" type="presParOf" srcId="{E7BC714D-3505-4883-A3ED-6C5F3F370C5C}" destId="{F6EA9286-A728-433D-8506-76FCF4E36236}" srcOrd="0" destOrd="0" presId="urn:microsoft.com/office/officeart/2005/8/layout/hierarchy1"/>
    <dgm:cxn modelId="{86237242-82AB-4226-8B6F-963B5CC8A24A}" type="presParOf" srcId="{E7BC714D-3505-4883-A3ED-6C5F3F370C5C}" destId="{F5F3CB9F-70C6-4855-8696-3D5BCABD7D66}" srcOrd="1" destOrd="0" presId="urn:microsoft.com/office/officeart/2005/8/layout/hierarchy1"/>
    <dgm:cxn modelId="{B85B2DB7-C975-4B4C-9D1E-1ED214A6A233}" type="presParOf" srcId="{A2298F04-7B75-4F1D-B22B-D23F477FDA20}" destId="{E2750D46-8211-4672-86F5-8970A2977E68}" srcOrd="1" destOrd="0" presId="urn:microsoft.com/office/officeart/2005/8/layout/hierarchy1"/>
    <dgm:cxn modelId="{5065D9B8-9A09-4CD2-9CCD-AFFDC7C41D8B}" type="presParOf" srcId="{1A06CC99-82B0-4602-84E3-1F973491A152}" destId="{2E57143E-E9BE-4334-9802-082487D029EA}" srcOrd="4" destOrd="0" presId="urn:microsoft.com/office/officeart/2005/8/layout/hierarchy1"/>
    <dgm:cxn modelId="{3F5C6357-3563-41A5-B1AD-03A7BF907801}" type="presParOf" srcId="{1A06CC99-82B0-4602-84E3-1F973491A152}" destId="{0C0DBE51-2BE5-4483-A123-7263149FE63C}" srcOrd="5" destOrd="0" presId="urn:microsoft.com/office/officeart/2005/8/layout/hierarchy1"/>
    <dgm:cxn modelId="{5D4B0E06-3ACA-4045-8EE7-892E088182EB}" type="presParOf" srcId="{0C0DBE51-2BE5-4483-A123-7263149FE63C}" destId="{7BC90155-B3FD-4144-B8AC-A10F2F5056A8}" srcOrd="0" destOrd="0" presId="urn:microsoft.com/office/officeart/2005/8/layout/hierarchy1"/>
    <dgm:cxn modelId="{966EF547-4110-41F8-B3DA-7971C6F81E44}" type="presParOf" srcId="{7BC90155-B3FD-4144-B8AC-A10F2F5056A8}" destId="{BDFF9FFB-B367-4748-9FBF-F57E9694E550}" srcOrd="0" destOrd="0" presId="urn:microsoft.com/office/officeart/2005/8/layout/hierarchy1"/>
    <dgm:cxn modelId="{5039021C-82C3-4E28-9613-CAFA910DDEBF}" type="presParOf" srcId="{7BC90155-B3FD-4144-B8AC-A10F2F5056A8}" destId="{C8876F18-BF3F-4EC6-96BE-746AFA67CD22}" srcOrd="1" destOrd="0" presId="urn:microsoft.com/office/officeart/2005/8/layout/hierarchy1"/>
    <dgm:cxn modelId="{A0E33188-F8B8-44AC-990D-5A6A1B6E3B55}" type="presParOf" srcId="{0C0DBE51-2BE5-4483-A123-7263149FE63C}" destId="{FF75F164-DF23-47AC-80A0-726F07A65E5D}" srcOrd="1" destOrd="0" presId="urn:microsoft.com/office/officeart/2005/8/layout/hierarchy1"/>
    <dgm:cxn modelId="{ED3FD1FA-7255-4D12-B5E8-7F0C8D8DBFB6}" type="presParOf" srcId="{FF75F164-DF23-47AC-80A0-726F07A65E5D}" destId="{647A8189-D722-4D22-BC5F-0DAD429A7DB9}" srcOrd="0" destOrd="0" presId="urn:microsoft.com/office/officeart/2005/8/layout/hierarchy1"/>
    <dgm:cxn modelId="{10DAAD39-5749-48D0-B5BC-2CB904E8DF6F}" type="presParOf" srcId="{FF75F164-DF23-47AC-80A0-726F07A65E5D}" destId="{F52AED1A-0DD3-4158-8B8B-3BC3F555582F}" srcOrd="1" destOrd="0" presId="urn:microsoft.com/office/officeart/2005/8/layout/hierarchy1"/>
    <dgm:cxn modelId="{0DF5681D-91B0-43FE-9044-30769C4401C4}" type="presParOf" srcId="{F52AED1A-0DD3-4158-8B8B-3BC3F555582F}" destId="{A3F05C92-8C9B-49CC-AAB9-97DF0B5E5448}" srcOrd="0" destOrd="0" presId="urn:microsoft.com/office/officeart/2005/8/layout/hierarchy1"/>
    <dgm:cxn modelId="{4AAC3550-8E24-4E49-9FBF-D04F53EF18CB}" type="presParOf" srcId="{A3F05C92-8C9B-49CC-AAB9-97DF0B5E5448}" destId="{169647D1-3D79-459B-8377-B16F354560D0}" srcOrd="0" destOrd="0" presId="urn:microsoft.com/office/officeart/2005/8/layout/hierarchy1"/>
    <dgm:cxn modelId="{6F1A075C-85AF-4A22-80D6-BD8A7D816850}" type="presParOf" srcId="{A3F05C92-8C9B-49CC-AAB9-97DF0B5E5448}" destId="{2157A199-23AE-4AF4-9527-BE28B7CE5B5F}" srcOrd="1" destOrd="0" presId="urn:microsoft.com/office/officeart/2005/8/layout/hierarchy1"/>
    <dgm:cxn modelId="{F799D747-295D-4170-A4CA-21026509D634}" type="presParOf" srcId="{F52AED1A-0DD3-4158-8B8B-3BC3F555582F}" destId="{7935ACEB-03C1-4265-B872-F07A45ECB0F7}" srcOrd="1" destOrd="0" presId="urn:microsoft.com/office/officeart/2005/8/layout/hierarchy1"/>
    <dgm:cxn modelId="{E16C18FF-639B-44EF-A546-231C2CFF336C}" type="presParOf" srcId="{1A06CC99-82B0-4602-84E3-1F973491A152}" destId="{948228E1-C33D-4DAC-B984-E270AB1D5664}" srcOrd="6" destOrd="0" presId="urn:microsoft.com/office/officeart/2005/8/layout/hierarchy1"/>
    <dgm:cxn modelId="{650BD6E9-BB74-4F5C-BBEB-510FA801D0A3}" type="presParOf" srcId="{1A06CC99-82B0-4602-84E3-1F973491A152}" destId="{FC63ADFA-DF41-4182-B021-7A05B8D11650}" srcOrd="7" destOrd="0" presId="urn:microsoft.com/office/officeart/2005/8/layout/hierarchy1"/>
    <dgm:cxn modelId="{25D8E436-2103-4256-8D79-765FD9C20E33}" type="presParOf" srcId="{FC63ADFA-DF41-4182-B021-7A05B8D11650}" destId="{61A016A1-B33A-4670-8CEC-EF9500AE9A63}" srcOrd="0" destOrd="0" presId="urn:microsoft.com/office/officeart/2005/8/layout/hierarchy1"/>
    <dgm:cxn modelId="{7274F383-E2E4-4805-8B6F-740D07C149C1}" type="presParOf" srcId="{61A016A1-B33A-4670-8CEC-EF9500AE9A63}" destId="{25AF243F-5834-493B-ADD3-B46CBC5A96F4}" srcOrd="0" destOrd="0" presId="urn:microsoft.com/office/officeart/2005/8/layout/hierarchy1"/>
    <dgm:cxn modelId="{B3A5B697-C672-4029-9D1B-90FAA102FACC}" type="presParOf" srcId="{61A016A1-B33A-4670-8CEC-EF9500AE9A63}" destId="{96BB954A-E3DE-4E93-9618-9B0E0E7BEBE9}" srcOrd="1" destOrd="0" presId="urn:microsoft.com/office/officeart/2005/8/layout/hierarchy1"/>
    <dgm:cxn modelId="{B3ECE115-713C-489C-A17B-18D092793790}" type="presParOf" srcId="{FC63ADFA-DF41-4182-B021-7A05B8D11650}" destId="{E12431E3-3C3E-4353-BAF7-CA6084A7DCF5}" srcOrd="1" destOrd="0" presId="urn:microsoft.com/office/officeart/2005/8/layout/hierarchy1"/>
    <dgm:cxn modelId="{3EA11590-03A2-44A4-BB45-03B9A117708E}" type="presParOf" srcId="{7331263F-DDF0-46D6-98BE-7D0D2F2E1410}" destId="{73B9C707-C601-4F53-9051-C480D7EE945E}" srcOrd="6" destOrd="0" presId="urn:microsoft.com/office/officeart/2005/8/layout/hierarchy1"/>
    <dgm:cxn modelId="{75CB85D4-F206-48AF-BB02-21B0EAB2D9B8}" type="presParOf" srcId="{7331263F-DDF0-46D6-98BE-7D0D2F2E1410}" destId="{3C65EDC1-71B5-4F46-8B2C-5EC76D75A9E8}" srcOrd="7" destOrd="0" presId="urn:microsoft.com/office/officeart/2005/8/layout/hierarchy1"/>
    <dgm:cxn modelId="{45DC7F5B-4F71-41DB-9D3E-0945B51BCC92}" type="presParOf" srcId="{3C65EDC1-71B5-4F46-8B2C-5EC76D75A9E8}" destId="{C9059C79-7D1E-4DF7-BC17-423C29091240}" srcOrd="0" destOrd="0" presId="urn:microsoft.com/office/officeart/2005/8/layout/hierarchy1"/>
    <dgm:cxn modelId="{241A9639-D868-4E10-ADC3-04CCA2310E14}" type="presParOf" srcId="{C9059C79-7D1E-4DF7-BC17-423C29091240}" destId="{1E56A813-99B6-4FC4-A446-9B12B70A2244}" srcOrd="0" destOrd="0" presId="urn:microsoft.com/office/officeart/2005/8/layout/hierarchy1"/>
    <dgm:cxn modelId="{F8C08078-9167-4E55-A1D1-CE61A8239B75}" type="presParOf" srcId="{C9059C79-7D1E-4DF7-BC17-423C29091240}" destId="{70F8667C-EA88-48CE-9925-88C53FDD39F1}" srcOrd="1" destOrd="0" presId="urn:microsoft.com/office/officeart/2005/8/layout/hierarchy1"/>
    <dgm:cxn modelId="{FBAE2821-27DD-4276-A234-2802E91C6841}" type="presParOf" srcId="{3C65EDC1-71B5-4F46-8B2C-5EC76D75A9E8}" destId="{3131420B-B896-48B3-B6CE-935F9C0862CC}" srcOrd="1" destOrd="0" presId="urn:microsoft.com/office/officeart/2005/8/layout/hierarchy1"/>
    <dgm:cxn modelId="{D4C41F19-3F35-4778-8256-641F88725630}" type="presParOf" srcId="{7331263F-DDF0-46D6-98BE-7D0D2F2E1410}" destId="{145C9446-2D6F-41DA-A928-9E3A3109777A}" srcOrd="8" destOrd="0" presId="urn:microsoft.com/office/officeart/2005/8/layout/hierarchy1"/>
    <dgm:cxn modelId="{88167CCF-CE61-4B9F-91B2-5F9BAD70DEA2}" type="presParOf" srcId="{7331263F-DDF0-46D6-98BE-7D0D2F2E1410}" destId="{FBEFE99D-D54F-4DAF-9FC4-46110436E58D}" srcOrd="9" destOrd="0" presId="urn:microsoft.com/office/officeart/2005/8/layout/hierarchy1"/>
    <dgm:cxn modelId="{AD75425A-142E-4627-A3C0-9C9E394B2284}" type="presParOf" srcId="{FBEFE99D-D54F-4DAF-9FC4-46110436E58D}" destId="{FC640289-B0A3-4508-84F2-B00B66E75ACA}" srcOrd="0" destOrd="0" presId="urn:microsoft.com/office/officeart/2005/8/layout/hierarchy1"/>
    <dgm:cxn modelId="{BDB89645-8574-4326-B9AE-F033CADA6018}" type="presParOf" srcId="{FC640289-B0A3-4508-84F2-B00B66E75ACA}" destId="{2A757B8F-01A7-44EA-85B9-428B56A437E2}" srcOrd="0" destOrd="0" presId="urn:microsoft.com/office/officeart/2005/8/layout/hierarchy1"/>
    <dgm:cxn modelId="{B388CCA3-9FEE-4F95-A91A-29878221852B}" type="presParOf" srcId="{FC640289-B0A3-4508-84F2-B00B66E75ACA}" destId="{D8A937A1-010F-400E-ACE8-8815F707F5E1}" srcOrd="1" destOrd="0" presId="urn:microsoft.com/office/officeart/2005/8/layout/hierarchy1"/>
    <dgm:cxn modelId="{E7096502-F284-4DC6-9604-A82180EE1403}" type="presParOf" srcId="{FBEFE99D-D54F-4DAF-9FC4-46110436E58D}" destId="{8C64DCD3-D43B-4DBA-A875-7BE9EBEDD2F6}" srcOrd="1" destOrd="0" presId="urn:microsoft.com/office/officeart/2005/8/layout/hierarchy1"/>
    <dgm:cxn modelId="{A3077C45-A13B-4EA2-A116-C3A2390B4FAD}" type="presParOf" srcId="{7331263F-DDF0-46D6-98BE-7D0D2F2E1410}" destId="{D1A80519-9AF6-4A1D-B1FF-BC01712D24D6}" srcOrd="10" destOrd="0" presId="urn:microsoft.com/office/officeart/2005/8/layout/hierarchy1"/>
    <dgm:cxn modelId="{859BB56F-A67D-40F1-B847-B3256C4BBAE2}" type="presParOf" srcId="{7331263F-DDF0-46D6-98BE-7D0D2F2E1410}" destId="{644AB847-21DF-4E9A-86DC-2937B75DFA35}" srcOrd="11" destOrd="0" presId="urn:microsoft.com/office/officeart/2005/8/layout/hierarchy1"/>
    <dgm:cxn modelId="{31B4E469-C9D3-44F2-A0F1-AEC8317D55F2}" type="presParOf" srcId="{644AB847-21DF-4E9A-86DC-2937B75DFA35}" destId="{DD4C71B9-99E1-4BD3-806F-959730E1B597}" srcOrd="0" destOrd="0" presId="urn:microsoft.com/office/officeart/2005/8/layout/hierarchy1"/>
    <dgm:cxn modelId="{3367D768-F6AD-402C-AFDD-0209BD8F4441}" type="presParOf" srcId="{DD4C71B9-99E1-4BD3-806F-959730E1B597}" destId="{F9454DCC-4053-4438-8BD0-62AD951D951B}" srcOrd="0" destOrd="0" presId="urn:microsoft.com/office/officeart/2005/8/layout/hierarchy1"/>
    <dgm:cxn modelId="{A248D9CF-5E7F-42CA-B52E-2F693353DE7B}" type="presParOf" srcId="{DD4C71B9-99E1-4BD3-806F-959730E1B597}" destId="{6BB057F4-F82E-4B7F-B66B-B731C496EEA9}" srcOrd="1" destOrd="0" presId="urn:microsoft.com/office/officeart/2005/8/layout/hierarchy1"/>
    <dgm:cxn modelId="{AD7FA168-AD2F-480F-B060-933FE3AFA786}" type="presParOf" srcId="{644AB847-21DF-4E9A-86DC-2937B75DFA35}" destId="{153C738B-0615-4A3B-AC6F-1C25D3E6F56E}" srcOrd="1" destOrd="0" presId="urn:microsoft.com/office/officeart/2005/8/layout/hierarchy1"/>
    <dgm:cxn modelId="{FF329E8D-62D7-4844-9892-2C4A57D46F7D}" type="presParOf" srcId="{153C738B-0615-4A3B-AC6F-1C25D3E6F56E}" destId="{99C5AD53-1847-449C-A67A-9F4B48F25256}" srcOrd="0" destOrd="0" presId="urn:microsoft.com/office/officeart/2005/8/layout/hierarchy1"/>
    <dgm:cxn modelId="{C0471E4D-0EAE-4768-BD33-F1F461AA99DD}" type="presParOf" srcId="{153C738B-0615-4A3B-AC6F-1C25D3E6F56E}" destId="{3557A4A7-73A2-4594-B100-5DF36D81B39F}" srcOrd="1" destOrd="0" presId="urn:microsoft.com/office/officeart/2005/8/layout/hierarchy1"/>
    <dgm:cxn modelId="{C8DD615C-B6CF-46B0-BE91-C0E8F9BAFE4C}" type="presParOf" srcId="{3557A4A7-73A2-4594-B100-5DF36D81B39F}" destId="{B56FA4A7-2C9C-4452-810D-9A3BA40A5830}" srcOrd="0" destOrd="0" presId="urn:microsoft.com/office/officeart/2005/8/layout/hierarchy1"/>
    <dgm:cxn modelId="{8E7E7362-96FF-49FB-962F-0C01F5BBF4F2}" type="presParOf" srcId="{B56FA4A7-2C9C-4452-810D-9A3BA40A5830}" destId="{3A99FD54-6795-41BF-A90E-72C13ED8E427}" srcOrd="0" destOrd="0" presId="urn:microsoft.com/office/officeart/2005/8/layout/hierarchy1"/>
    <dgm:cxn modelId="{A6251E7A-0BBD-42A9-8259-4F55D138DFFE}" type="presParOf" srcId="{B56FA4A7-2C9C-4452-810D-9A3BA40A5830}" destId="{52AB617D-02D8-4C2E-9840-DF8137D2DB72}" srcOrd="1" destOrd="0" presId="urn:microsoft.com/office/officeart/2005/8/layout/hierarchy1"/>
    <dgm:cxn modelId="{3A3C9BAA-7799-48AE-AB19-374AD065ACD5}" type="presParOf" srcId="{3557A4A7-73A2-4594-B100-5DF36D81B39F}" destId="{594E34A6-1D85-4D7A-B1E7-F0F84668E1DB}" srcOrd="1" destOrd="0" presId="urn:microsoft.com/office/officeart/2005/8/layout/hierarchy1"/>
    <dgm:cxn modelId="{F4FA86CB-504D-43AC-947C-1C0CE93F4F90}" type="presParOf" srcId="{594E34A6-1D85-4D7A-B1E7-F0F84668E1DB}" destId="{9C0B4465-F6F5-46D2-92C1-D0621394E4F4}" srcOrd="0" destOrd="0" presId="urn:microsoft.com/office/officeart/2005/8/layout/hierarchy1"/>
    <dgm:cxn modelId="{C28415FD-F710-474F-88DF-D91243F17476}" type="presParOf" srcId="{594E34A6-1D85-4D7A-B1E7-F0F84668E1DB}" destId="{7DF9571E-EBEF-4B3A-A02C-9AD1B90DF0CB}" srcOrd="1" destOrd="0" presId="urn:microsoft.com/office/officeart/2005/8/layout/hierarchy1"/>
    <dgm:cxn modelId="{EDDC4568-A7E8-456A-9F63-451AA799C6D5}" type="presParOf" srcId="{7DF9571E-EBEF-4B3A-A02C-9AD1B90DF0CB}" destId="{D7152689-1C7B-473C-B9A9-DFEED197FC70}" srcOrd="0" destOrd="0" presId="urn:microsoft.com/office/officeart/2005/8/layout/hierarchy1"/>
    <dgm:cxn modelId="{0AD13EF8-085A-4293-8ABE-47314F5092E1}" type="presParOf" srcId="{D7152689-1C7B-473C-B9A9-DFEED197FC70}" destId="{BA53A66B-4C2F-4B72-A12F-677D85A91545}" srcOrd="0" destOrd="0" presId="urn:microsoft.com/office/officeart/2005/8/layout/hierarchy1"/>
    <dgm:cxn modelId="{6F8949A0-8B69-4100-AFAA-CF257DCA2835}" type="presParOf" srcId="{D7152689-1C7B-473C-B9A9-DFEED197FC70}" destId="{5770EA07-8714-42DB-B230-A311C734C441}" srcOrd="1" destOrd="0" presId="urn:microsoft.com/office/officeart/2005/8/layout/hierarchy1"/>
    <dgm:cxn modelId="{714A185C-57BF-4A33-BDA1-B71AF76D6FEF}" type="presParOf" srcId="{7DF9571E-EBEF-4B3A-A02C-9AD1B90DF0CB}" destId="{B35F5DEB-9566-40BE-B3B9-FF592BAC3BBA}" srcOrd="1" destOrd="0" presId="urn:microsoft.com/office/officeart/2005/8/layout/hierarchy1"/>
    <dgm:cxn modelId="{FC04DBC4-7B38-4A8B-9A81-789EB5C66BAB}" type="presParOf" srcId="{153C738B-0615-4A3B-AC6F-1C25D3E6F56E}" destId="{05FF5417-ECA7-4534-9EC3-16AD8FB8E209}" srcOrd="2" destOrd="0" presId="urn:microsoft.com/office/officeart/2005/8/layout/hierarchy1"/>
    <dgm:cxn modelId="{55C97CB6-ECAD-405F-B476-0D090F70BCE6}" type="presParOf" srcId="{153C738B-0615-4A3B-AC6F-1C25D3E6F56E}" destId="{AA11115B-47CF-4D67-865E-E850E8B9A435}" srcOrd="3" destOrd="0" presId="urn:microsoft.com/office/officeart/2005/8/layout/hierarchy1"/>
    <dgm:cxn modelId="{5C40A740-DE26-47E7-AAD1-F065186D258A}" type="presParOf" srcId="{AA11115B-47CF-4D67-865E-E850E8B9A435}" destId="{82DEBE5F-A984-4FB6-839D-E208C769FE59}" srcOrd="0" destOrd="0" presId="urn:microsoft.com/office/officeart/2005/8/layout/hierarchy1"/>
    <dgm:cxn modelId="{2D7F7CE0-644D-4711-92BA-C8ADFE48FE33}" type="presParOf" srcId="{82DEBE5F-A984-4FB6-839D-E208C769FE59}" destId="{64413A3C-B8F2-4386-BAE2-B938DDCBFF52}" srcOrd="0" destOrd="0" presId="urn:microsoft.com/office/officeart/2005/8/layout/hierarchy1"/>
    <dgm:cxn modelId="{34C0CB46-B5C4-46C1-A527-042213A7BE5C}" type="presParOf" srcId="{82DEBE5F-A984-4FB6-839D-E208C769FE59}" destId="{6F7CB5AC-1DF3-4115-B700-2007C37BE113}" srcOrd="1" destOrd="0" presId="urn:microsoft.com/office/officeart/2005/8/layout/hierarchy1"/>
    <dgm:cxn modelId="{BED869BC-6676-4BF4-842E-3CB81999FE45}" type="presParOf" srcId="{AA11115B-47CF-4D67-865E-E850E8B9A435}" destId="{A7A0CE75-EED4-41C5-8555-E9C34A73F658}" srcOrd="1" destOrd="0" presId="urn:microsoft.com/office/officeart/2005/8/layout/hierarchy1"/>
    <dgm:cxn modelId="{27CE1CE2-1944-4EEF-ADBA-553AF1877926}" type="presParOf" srcId="{153C738B-0615-4A3B-AC6F-1C25D3E6F56E}" destId="{058F391D-F7DB-43BD-A8C8-78D2DE32FDEB}" srcOrd="4" destOrd="0" presId="urn:microsoft.com/office/officeart/2005/8/layout/hierarchy1"/>
    <dgm:cxn modelId="{E7A51393-C7BE-4F1E-8E3B-4D28878B8A09}" type="presParOf" srcId="{153C738B-0615-4A3B-AC6F-1C25D3E6F56E}" destId="{9052136A-7165-4D17-9251-FF9317B6FAF0}" srcOrd="5" destOrd="0" presId="urn:microsoft.com/office/officeart/2005/8/layout/hierarchy1"/>
    <dgm:cxn modelId="{F7C61822-C766-4EBA-A907-F4C1BDB2FD8F}" type="presParOf" srcId="{9052136A-7165-4D17-9251-FF9317B6FAF0}" destId="{596DBE24-63BD-4392-AFBE-6DFE2893E945}" srcOrd="0" destOrd="0" presId="urn:microsoft.com/office/officeart/2005/8/layout/hierarchy1"/>
    <dgm:cxn modelId="{5E694022-BC7C-40EC-90C7-00C175AE0BA6}" type="presParOf" srcId="{596DBE24-63BD-4392-AFBE-6DFE2893E945}" destId="{CA8CC641-E5BE-4E31-9A1C-CB6B80359954}" srcOrd="0" destOrd="0" presId="urn:microsoft.com/office/officeart/2005/8/layout/hierarchy1"/>
    <dgm:cxn modelId="{ED92184E-2055-40BA-929D-523E6C5D3F22}" type="presParOf" srcId="{596DBE24-63BD-4392-AFBE-6DFE2893E945}" destId="{7692C812-811B-478F-B478-ECBD4F0AAF45}" srcOrd="1" destOrd="0" presId="urn:microsoft.com/office/officeart/2005/8/layout/hierarchy1"/>
    <dgm:cxn modelId="{AE1D05BA-3604-4C79-B656-04252AED0B22}" type="presParOf" srcId="{9052136A-7165-4D17-9251-FF9317B6FAF0}" destId="{B1F586A0-49E8-4C4C-B2B1-BB73A5D71973}" srcOrd="1" destOrd="0" presId="urn:microsoft.com/office/officeart/2005/8/layout/hierarchy1"/>
    <dgm:cxn modelId="{F3852A99-EF30-46D8-BEDE-9DBD523071A2}" type="presParOf" srcId="{B1F586A0-49E8-4C4C-B2B1-BB73A5D71973}" destId="{FACBE58E-7EBB-40DE-BF55-FC1ECF3A7403}" srcOrd="0" destOrd="0" presId="urn:microsoft.com/office/officeart/2005/8/layout/hierarchy1"/>
    <dgm:cxn modelId="{90E5FB1E-FAC7-433F-8386-5E6BA3A54F6E}" type="presParOf" srcId="{B1F586A0-49E8-4C4C-B2B1-BB73A5D71973}" destId="{188FA71E-9DAB-4AF1-9804-C56E3D8CF107}" srcOrd="1" destOrd="0" presId="urn:microsoft.com/office/officeart/2005/8/layout/hierarchy1"/>
    <dgm:cxn modelId="{57D61BDC-A366-4AD6-86CB-CDA1FD3149D3}" type="presParOf" srcId="{188FA71E-9DAB-4AF1-9804-C56E3D8CF107}" destId="{F01EDA83-812D-4504-9F15-C5841A00E6B1}" srcOrd="0" destOrd="0" presId="urn:microsoft.com/office/officeart/2005/8/layout/hierarchy1"/>
    <dgm:cxn modelId="{198D7BA7-A188-4F54-B970-17725AD10A7E}" type="presParOf" srcId="{F01EDA83-812D-4504-9F15-C5841A00E6B1}" destId="{13CCE143-B107-41FC-9C95-D6E269515E6B}" srcOrd="0" destOrd="0" presId="urn:microsoft.com/office/officeart/2005/8/layout/hierarchy1"/>
    <dgm:cxn modelId="{E2F7264D-8B55-4DF1-A73A-3D5EE5B9507F}" type="presParOf" srcId="{F01EDA83-812D-4504-9F15-C5841A00E6B1}" destId="{F79AC107-23E4-421F-A670-B94658CB505F}" srcOrd="1" destOrd="0" presId="urn:microsoft.com/office/officeart/2005/8/layout/hierarchy1"/>
    <dgm:cxn modelId="{A612F1C9-CF01-429C-91C2-C7D9496E96AB}" type="presParOf" srcId="{188FA71E-9DAB-4AF1-9804-C56E3D8CF107}" destId="{5A604E44-752D-46EB-8520-58C3D2E5799B}" srcOrd="1" destOrd="0" presId="urn:microsoft.com/office/officeart/2005/8/layout/hierarchy1"/>
    <dgm:cxn modelId="{4D37F130-DB04-48EC-85FD-053D1E008A96}" type="presParOf" srcId="{5A604E44-752D-46EB-8520-58C3D2E5799B}" destId="{F0A1F8D9-3A7D-4E2A-96C0-36D1C8A6FE19}" srcOrd="0" destOrd="0" presId="urn:microsoft.com/office/officeart/2005/8/layout/hierarchy1"/>
    <dgm:cxn modelId="{8F553ACC-FBDB-4AD8-825C-AC5B4E649A20}" type="presParOf" srcId="{5A604E44-752D-46EB-8520-58C3D2E5799B}" destId="{185BBFB5-1D5E-4044-B736-DD171B2318AD}" srcOrd="1" destOrd="0" presId="urn:microsoft.com/office/officeart/2005/8/layout/hierarchy1"/>
    <dgm:cxn modelId="{9A87A4FD-A107-4097-B471-45624CF26D1B}" type="presParOf" srcId="{185BBFB5-1D5E-4044-B736-DD171B2318AD}" destId="{21966637-98D1-48D5-B5A8-2F682966F5E5}" srcOrd="0" destOrd="0" presId="urn:microsoft.com/office/officeart/2005/8/layout/hierarchy1"/>
    <dgm:cxn modelId="{8B3BFA7D-3313-41C0-A74F-54669344E09A}" type="presParOf" srcId="{21966637-98D1-48D5-B5A8-2F682966F5E5}" destId="{D8836843-B50A-4CD5-B583-A1D72187045A}" srcOrd="0" destOrd="0" presId="urn:microsoft.com/office/officeart/2005/8/layout/hierarchy1"/>
    <dgm:cxn modelId="{CBEBC7CE-F1E2-491B-8F07-3FB5C5D838AB}" type="presParOf" srcId="{21966637-98D1-48D5-B5A8-2F682966F5E5}" destId="{63696E64-DCF0-4698-BDA2-CF240D20BC9C}" srcOrd="1" destOrd="0" presId="urn:microsoft.com/office/officeart/2005/8/layout/hierarchy1"/>
    <dgm:cxn modelId="{1CABD9F9-ED92-44B8-9DA4-A3CCB1270CA3}" type="presParOf" srcId="{185BBFB5-1D5E-4044-B736-DD171B2318AD}" destId="{1EE87E00-8841-425C-8D81-7EA602FFE17D}" srcOrd="1" destOrd="0" presId="urn:microsoft.com/office/officeart/2005/8/layout/hierarchy1"/>
    <dgm:cxn modelId="{B1649F05-2826-4819-80F3-3E5968F0E11E}" type="presParOf" srcId="{1EE87E00-8841-425C-8D81-7EA602FFE17D}" destId="{720815DA-8651-498D-8889-A1D501E7CC3D}" srcOrd="0" destOrd="0" presId="urn:microsoft.com/office/officeart/2005/8/layout/hierarchy1"/>
    <dgm:cxn modelId="{EC4C07F2-0ABB-4C18-A051-25681F71B62C}" type="presParOf" srcId="{1EE87E00-8841-425C-8D81-7EA602FFE17D}" destId="{97FFFD21-DF3A-4D4D-95F8-3AD871C1E1D9}" srcOrd="1" destOrd="0" presId="urn:microsoft.com/office/officeart/2005/8/layout/hierarchy1"/>
    <dgm:cxn modelId="{9EE9A426-84E1-4465-81FD-EC31BDBA4BD2}" type="presParOf" srcId="{97FFFD21-DF3A-4D4D-95F8-3AD871C1E1D9}" destId="{C3358ABA-09A2-448F-8C69-1D10548A42D8}" srcOrd="0" destOrd="0" presId="urn:microsoft.com/office/officeart/2005/8/layout/hierarchy1"/>
    <dgm:cxn modelId="{179583FA-DB65-4A2B-BF64-F4FE7F04956B}" type="presParOf" srcId="{C3358ABA-09A2-448F-8C69-1D10548A42D8}" destId="{3E959CF7-15C2-4A1B-9685-88EB2270DB7C}" srcOrd="0" destOrd="0" presId="urn:microsoft.com/office/officeart/2005/8/layout/hierarchy1"/>
    <dgm:cxn modelId="{A940D7A5-0DC4-4461-8282-F434E936E813}" type="presParOf" srcId="{C3358ABA-09A2-448F-8C69-1D10548A42D8}" destId="{6737C4E4-7403-4A3E-9A84-283FE69C6E29}" srcOrd="1" destOrd="0" presId="urn:microsoft.com/office/officeart/2005/8/layout/hierarchy1"/>
    <dgm:cxn modelId="{BAB8A99E-ADD4-4E45-9BD1-10E7E9BADB17}" type="presParOf" srcId="{97FFFD21-DF3A-4D4D-95F8-3AD871C1E1D9}" destId="{505D2720-1E1F-426B-A34D-59BF7406FDFD}" srcOrd="1" destOrd="0" presId="urn:microsoft.com/office/officeart/2005/8/layout/hierarchy1"/>
    <dgm:cxn modelId="{E912F2D1-E590-4F61-98D4-3FEEC3C7B5C4}" type="presParOf" srcId="{505D2720-1E1F-426B-A34D-59BF7406FDFD}" destId="{F1E2F893-5881-405A-9A71-03726C2CEFEA}" srcOrd="0" destOrd="0" presId="urn:microsoft.com/office/officeart/2005/8/layout/hierarchy1"/>
    <dgm:cxn modelId="{9BE7BE7D-E610-45FE-8256-EF2FA516E5A9}" type="presParOf" srcId="{505D2720-1E1F-426B-A34D-59BF7406FDFD}" destId="{9EBBFE66-8F42-487A-9C23-5AA8C381EE02}" srcOrd="1" destOrd="0" presId="urn:microsoft.com/office/officeart/2005/8/layout/hierarchy1"/>
    <dgm:cxn modelId="{CB3C3614-2D95-45E4-879D-E5A24321EE07}" type="presParOf" srcId="{9EBBFE66-8F42-487A-9C23-5AA8C381EE02}" destId="{8871043E-0012-479A-8183-BE296E8AD380}" srcOrd="0" destOrd="0" presId="urn:microsoft.com/office/officeart/2005/8/layout/hierarchy1"/>
    <dgm:cxn modelId="{D98A2EBB-A750-4203-9AB5-D67C61F714CF}" type="presParOf" srcId="{8871043E-0012-479A-8183-BE296E8AD380}" destId="{02C8DF0B-B70A-48AF-80E2-6881D351716E}" srcOrd="0" destOrd="0" presId="urn:microsoft.com/office/officeart/2005/8/layout/hierarchy1"/>
    <dgm:cxn modelId="{44DC099D-D2F5-4146-83CB-0C8180644E57}" type="presParOf" srcId="{8871043E-0012-479A-8183-BE296E8AD380}" destId="{7570B73B-5959-490E-94B9-2AE4A57C99E7}" srcOrd="1" destOrd="0" presId="urn:microsoft.com/office/officeart/2005/8/layout/hierarchy1"/>
    <dgm:cxn modelId="{BE2735BF-9671-4615-B648-CEC22FC0B34B}" type="presParOf" srcId="{9EBBFE66-8F42-487A-9C23-5AA8C381EE02}" destId="{9612F6FB-9EC0-4C83-9F5F-B8EF1DCAC93F}" srcOrd="1" destOrd="0" presId="urn:microsoft.com/office/officeart/2005/8/layout/hierarchy1"/>
    <dgm:cxn modelId="{E16A2536-2A3C-4619-A881-728C28F1DC02}" type="presParOf" srcId="{153C738B-0615-4A3B-AC6F-1C25D3E6F56E}" destId="{2B52F048-9613-4E14-A552-C781E9AE8CD1}" srcOrd="6" destOrd="0" presId="urn:microsoft.com/office/officeart/2005/8/layout/hierarchy1"/>
    <dgm:cxn modelId="{1BD0D298-5206-4136-A954-29F643843F95}" type="presParOf" srcId="{153C738B-0615-4A3B-AC6F-1C25D3E6F56E}" destId="{BA4DD334-1A2F-4E31-B871-054177E3BE9E}" srcOrd="7" destOrd="0" presId="urn:microsoft.com/office/officeart/2005/8/layout/hierarchy1"/>
    <dgm:cxn modelId="{B5295B79-926A-42AC-A30A-9E9CBF2F70B1}" type="presParOf" srcId="{BA4DD334-1A2F-4E31-B871-054177E3BE9E}" destId="{8485667E-EB71-4E7D-9FF0-458983F7C391}" srcOrd="0" destOrd="0" presId="urn:microsoft.com/office/officeart/2005/8/layout/hierarchy1"/>
    <dgm:cxn modelId="{5BD4126C-B360-426E-81D2-24533D75CE7F}" type="presParOf" srcId="{8485667E-EB71-4E7D-9FF0-458983F7C391}" destId="{551000D9-9763-4A18-A28C-D3F28CD15AD1}" srcOrd="0" destOrd="0" presId="urn:microsoft.com/office/officeart/2005/8/layout/hierarchy1"/>
    <dgm:cxn modelId="{E2950082-7ABA-4C6C-BCE2-0E375EAC7D33}" type="presParOf" srcId="{8485667E-EB71-4E7D-9FF0-458983F7C391}" destId="{810A7143-A127-4CA4-9EA8-FC48EA59E3CB}" srcOrd="1" destOrd="0" presId="urn:microsoft.com/office/officeart/2005/8/layout/hierarchy1"/>
    <dgm:cxn modelId="{B5989AEA-9476-4613-8540-6D6F2BAADF0C}" type="presParOf" srcId="{BA4DD334-1A2F-4E31-B871-054177E3BE9E}" destId="{83291B9A-CF74-4253-889B-40E4D3329DE0}" srcOrd="1" destOrd="0" presId="urn:microsoft.com/office/officeart/2005/8/layout/hierarchy1"/>
    <dgm:cxn modelId="{D8F5F6FB-4E4F-4466-9621-AF329C4C148E}" type="presParOf" srcId="{7331263F-DDF0-46D6-98BE-7D0D2F2E1410}" destId="{3978E808-F6DC-4CC2-911A-FD73D2526BF3}" srcOrd="12" destOrd="0" presId="urn:microsoft.com/office/officeart/2005/8/layout/hierarchy1"/>
    <dgm:cxn modelId="{927CD867-B1D2-4D51-AB5A-C804F34B74D9}" type="presParOf" srcId="{7331263F-DDF0-46D6-98BE-7D0D2F2E1410}" destId="{E47DE17A-A5B8-4484-A518-855ECC720FA1}" srcOrd="13" destOrd="0" presId="urn:microsoft.com/office/officeart/2005/8/layout/hierarchy1"/>
    <dgm:cxn modelId="{C7707773-D031-40D4-A648-D8D7FD136E31}" type="presParOf" srcId="{E47DE17A-A5B8-4484-A518-855ECC720FA1}" destId="{02FC12E1-C8CD-47F3-9B14-6BBBF85DCA4B}" srcOrd="0" destOrd="0" presId="urn:microsoft.com/office/officeart/2005/8/layout/hierarchy1"/>
    <dgm:cxn modelId="{EFCD48D7-9815-4567-99FD-BF7D4E0101E8}" type="presParOf" srcId="{02FC12E1-C8CD-47F3-9B14-6BBBF85DCA4B}" destId="{C1512F3A-E2C1-43BB-80AD-5F820C504C7B}" srcOrd="0" destOrd="0" presId="urn:microsoft.com/office/officeart/2005/8/layout/hierarchy1"/>
    <dgm:cxn modelId="{123F35B2-0E2F-4A02-8A93-18E24D8B3DCD}" type="presParOf" srcId="{02FC12E1-C8CD-47F3-9B14-6BBBF85DCA4B}" destId="{828F9C36-EE3D-4DB0-B74B-3DB55FDFAF46}" srcOrd="1" destOrd="0" presId="urn:microsoft.com/office/officeart/2005/8/layout/hierarchy1"/>
    <dgm:cxn modelId="{56EE1D00-30EA-4B74-B59D-B2784835EAB8}" type="presParOf" srcId="{E47DE17A-A5B8-4484-A518-855ECC720FA1}" destId="{13F1F726-F46D-4600-A1A2-733ADF307322}" srcOrd="1" destOrd="0" presId="urn:microsoft.com/office/officeart/2005/8/layout/hierarchy1"/>
    <dgm:cxn modelId="{F8EF509B-0161-4283-9AD9-4F21ABDD2E3B}" type="presParOf" srcId="{7331263F-DDF0-46D6-98BE-7D0D2F2E1410}" destId="{59E09378-10DB-4997-8384-1DFAAF8BF9BE}" srcOrd="14" destOrd="0" presId="urn:microsoft.com/office/officeart/2005/8/layout/hierarchy1"/>
    <dgm:cxn modelId="{2511A294-460B-468C-8934-37B64A9453A3}" type="presParOf" srcId="{7331263F-DDF0-46D6-98BE-7D0D2F2E1410}" destId="{CB2436D9-6E08-4DA2-AAC5-01C85DD2D18D}" srcOrd="15" destOrd="0" presId="urn:microsoft.com/office/officeart/2005/8/layout/hierarchy1"/>
    <dgm:cxn modelId="{69583E62-F4F7-4E1B-88AB-B96C3253A199}" type="presParOf" srcId="{CB2436D9-6E08-4DA2-AAC5-01C85DD2D18D}" destId="{9EA4F30B-AD6B-4D1D-A08A-D9B3F93F9159}" srcOrd="0" destOrd="0" presId="urn:microsoft.com/office/officeart/2005/8/layout/hierarchy1"/>
    <dgm:cxn modelId="{C25308F1-E991-46EF-98F7-BCCE86A15B97}" type="presParOf" srcId="{9EA4F30B-AD6B-4D1D-A08A-D9B3F93F9159}" destId="{9376A989-0BC3-4F1B-A97F-CCDF400E4350}" srcOrd="0" destOrd="0" presId="urn:microsoft.com/office/officeart/2005/8/layout/hierarchy1"/>
    <dgm:cxn modelId="{13609389-7C91-4129-9F6A-63D2240D4DC4}" type="presParOf" srcId="{9EA4F30B-AD6B-4D1D-A08A-D9B3F93F9159}" destId="{202203D7-C12F-4555-9198-665360C579ED}" srcOrd="1" destOrd="0" presId="urn:microsoft.com/office/officeart/2005/8/layout/hierarchy1"/>
    <dgm:cxn modelId="{EA1EFA42-8213-4FDF-A5BD-EDAF0BE7CBB2}" type="presParOf" srcId="{CB2436D9-6E08-4DA2-AAC5-01C85DD2D18D}" destId="{52AC5FED-43D0-4102-9FD4-6FAE97B156B9}" srcOrd="1" destOrd="0" presId="urn:microsoft.com/office/officeart/2005/8/layout/hierarchy1"/>
    <dgm:cxn modelId="{3E9D367E-9E28-4482-AE01-083551F28782}" type="presParOf" srcId="{7331263F-DDF0-46D6-98BE-7D0D2F2E1410}" destId="{32625A92-1AA0-4433-9698-E5C159D978C5}" srcOrd="16" destOrd="0" presId="urn:microsoft.com/office/officeart/2005/8/layout/hierarchy1"/>
    <dgm:cxn modelId="{0C1FCA5B-A09C-4070-82B8-B5AD1AF4F8FF}" type="presParOf" srcId="{7331263F-DDF0-46D6-98BE-7D0D2F2E1410}" destId="{46638525-84C6-4659-9D1F-9815456ED7DD}" srcOrd="17" destOrd="0" presId="urn:microsoft.com/office/officeart/2005/8/layout/hierarchy1"/>
    <dgm:cxn modelId="{572F780B-1AA0-4ABB-A52D-B41DDDA2455A}" type="presParOf" srcId="{46638525-84C6-4659-9D1F-9815456ED7DD}" destId="{03DA5614-B9C8-4235-A19F-211D02B2E5C2}" srcOrd="0" destOrd="0" presId="urn:microsoft.com/office/officeart/2005/8/layout/hierarchy1"/>
    <dgm:cxn modelId="{C2F1B6EB-EF48-493E-AA97-C0E49F55396F}" type="presParOf" srcId="{03DA5614-B9C8-4235-A19F-211D02B2E5C2}" destId="{D4B22369-9F8E-4B04-898A-626956052791}" srcOrd="0" destOrd="0" presId="urn:microsoft.com/office/officeart/2005/8/layout/hierarchy1"/>
    <dgm:cxn modelId="{25C2143A-531E-4660-AFCF-16CB60BE6BE5}" type="presParOf" srcId="{03DA5614-B9C8-4235-A19F-211D02B2E5C2}" destId="{B20F0738-F655-4286-B8A8-082FAD89E01B}" srcOrd="1" destOrd="0" presId="urn:microsoft.com/office/officeart/2005/8/layout/hierarchy1"/>
    <dgm:cxn modelId="{8B27342A-9855-41C4-9CD7-384C65ACAC60}" type="presParOf" srcId="{46638525-84C6-4659-9D1F-9815456ED7DD}" destId="{54689FC2-AD22-43B7-ABF6-5B8CC753E890}" srcOrd="1" destOrd="0" presId="urn:microsoft.com/office/officeart/2005/8/layout/hierarchy1"/>
    <dgm:cxn modelId="{64FF52F8-A48F-4B9A-9F1B-425A49A998E5}" type="presParOf" srcId="{7331263F-DDF0-46D6-98BE-7D0D2F2E1410}" destId="{F7D7B541-4C46-447C-AF3F-FAA171CEE2DE}" srcOrd="18" destOrd="0" presId="urn:microsoft.com/office/officeart/2005/8/layout/hierarchy1"/>
    <dgm:cxn modelId="{EB97953C-5922-4C0C-A47A-0D748EF2947C}" type="presParOf" srcId="{7331263F-DDF0-46D6-98BE-7D0D2F2E1410}" destId="{18925D3D-46E1-409F-A59E-5B2DE56AE311}" srcOrd="19" destOrd="0" presId="urn:microsoft.com/office/officeart/2005/8/layout/hierarchy1"/>
    <dgm:cxn modelId="{BABB831E-2FCB-4D30-8A8D-06CFF8E4834F}" type="presParOf" srcId="{18925D3D-46E1-409F-A59E-5B2DE56AE311}" destId="{BBB1433F-10A1-4380-A4CB-E78867A6E6E4}" srcOrd="0" destOrd="0" presId="urn:microsoft.com/office/officeart/2005/8/layout/hierarchy1"/>
    <dgm:cxn modelId="{9D9AED0E-A5FE-408B-A3A3-D0AC54B93C2F}" type="presParOf" srcId="{BBB1433F-10A1-4380-A4CB-E78867A6E6E4}" destId="{8F0A67AB-6A5A-41B1-BECE-959DE0BAAEDE}" srcOrd="0" destOrd="0" presId="urn:microsoft.com/office/officeart/2005/8/layout/hierarchy1"/>
    <dgm:cxn modelId="{B212D4BD-9C78-4804-A0B1-538A208E067B}" type="presParOf" srcId="{BBB1433F-10A1-4380-A4CB-E78867A6E6E4}" destId="{3324E486-D001-489D-B72E-0796B0D804EF}" srcOrd="1" destOrd="0" presId="urn:microsoft.com/office/officeart/2005/8/layout/hierarchy1"/>
    <dgm:cxn modelId="{1AC76993-BDEA-4C15-A3C1-E8E794EA985F}" type="presParOf" srcId="{18925D3D-46E1-409F-A59E-5B2DE56AE311}" destId="{46387CEC-F84A-423A-A282-E9422F7E35F5}" srcOrd="1" destOrd="0" presId="urn:microsoft.com/office/officeart/2005/8/layout/hierarchy1"/>
    <dgm:cxn modelId="{D07B026B-1C9D-43D1-BFFA-6F0C5CF08841}" type="presParOf" srcId="{46387CEC-F84A-423A-A282-E9422F7E35F5}" destId="{DBEE4FCE-E3E4-46BA-AA85-28BD37D577FF}" srcOrd="0" destOrd="0" presId="urn:microsoft.com/office/officeart/2005/8/layout/hierarchy1"/>
    <dgm:cxn modelId="{0478FA95-2D43-4396-8937-C466838BD267}" type="presParOf" srcId="{46387CEC-F84A-423A-A282-E9422F7E35F5}" destId="{E5001359-5DC9-4C41-B39A-00ABDFE0AF94}" srcOrd="1" destOrd="0" presId="urn:microsoft.com/office/officeart/2005/8/layout/hierarchy1"/>
    <dgm:cxn modelId="{D714E056-FB25-4F6F-BC6B-C8D8D411DF1A}" type="presParOf" srcId="{E5001359-5DC9-4C41-B39A-00ABDFE0AF94}" destId="{17455EA5-1CCE-4A5F-8EB1-F6A68D032A33}" srcOrd="0" destOrd="0" presId="urn:microsoft.com/office/officeart/2005/8/layout/hierarchy1"/>
    <dgm:cxn modelId="{8F121E94-1823-437D-A2A2-084A46B8E447}" type="presParOf" srcId="{17455EA5-1CCE-4A5F-8EB1-F6A68D032A33}" destId="{3BF45F21-F2AC-4CAF-B82D-9D0AA1723848}" srcOrd="0" destOrd="0" presId="urn:microsoft.com/office/officeart/2005/8/layout/hierarchy1"/>
    <dgm:cxn modelId="{BC1AF516-56AB-4346-9015-CA8F2E297934}" type="presParOf" srcId="{17455EA5-1CCE-4A5F-8EB1-F6A68D032A33}" destId="{6385D55E-D91A-4336-8869-0D597F86508C}" srcOrd="1" destOrd="0" presId="urn:microsoft.com/office/officeart/2005/8/layout/hierarchy1"/>
    <dgm:cxn modelId="{071ACE06-89DA-4B0B-AA85-4D47C26888B1}" type="presParOf" srcId="{E5001359-5DC9-4C41-B39A-00ABDFE0AF94}" destId="{048AB793-45E6-4484-8676-919BF867FCAF}" srcOrd="1" destOrd="0" presId="urn:microsoft.com/office/officeart/2005/8/layout/hierarchy1"/>
    <dgm:cxn modelId="{94AAB5D1-9345-42A6-8BAE-44DF761FC2AF}" type="presParOf" srcId="{048AB793-45E6-4484-8676-919BF867FCAF}" destId="{2D1ACF39-BC61-401B-9281-5B449FCB895A}" srcOrd="0" destOrd="0" presId="urn:microsoft.com/office/officeart/2005/8/layout/hierarchy1"/>
    <dgm:cxn modelId="{942C8BA1-751F-4AD3-A480-C3645F5FA0AE}" type="presParOf" srcId="{048AB793-45E6-4484-8676-919BF867FCAF}" destId="{8184A3F6-6A1C-439C-AAA8-B999F781AA45}" srcOrd="1" destOrd="0" presId="urn:microsoft.com/office/officeart/2005/8/layout/hierarchy1"/>
    <dgm:cxn modelId="{B40C0CFE-3AF0-445F-9726-208D94693025}" type="presParOf" srcId="{8184A3F6-6A1C-439C-AAA8-B999F781AA45}" destId="{099B67B4-6512-4DA4-B8B0-43200A9F85D8}" srcOrd="0" destOrd="0" presId="urn:microsoft.com/office/officeart/2005/8/layout/hierarchy1"/>
    <dgm:cxn modelId="{D5112816-DBB8-4BDB-A08C-58FD1F3EA6C3}" type="presParOf" srcId="{099B67B4-6512-4DA4-B8B0-43200A9F85D8}" destId="{914BA973-6705-4DC9-9C88-D31680F0B8C5}" srcOrd="0" destOrd="0" presId="urn:microsoft.com/office/officeart/2005/8/layout/hierarchy1"/>
    <dgm:cxn modelId="{F7F81CEB-B6A6-419D-835C-47B67AC3476D}" type="presParOf" srcId="{099B67B4-6512-4DA4-B8B0-43200A9F85D8}" destId="{9EE09B6D-43A7-4FF6-BDA5-08113723FA1B}" srcOrd="1" destOrd="0" presId="urn:microsoft.com/office/officeart/2005/8/layout/hierarchy1"/>
    <dgm:cxn modelId="{A8E5235A-344E-4927-96AE-1B096C7E7E49}" type="presParOf" srcId="{8184A3F6-6A1C-439C-AAA8-B999F781AA45}" destId="{3B5DE8C8-020F-4097-AB5A-18EA3402CBBA}" srcOrd="1" destOrd="0" presId="urn:microsoft.com/office/officeart/2005/8/layout/hierarchy1"/>
    <dgm:cxn modelId="{CCEDFA8F-E4C3-4F0E-B300-24BF521174F9}" type="presParOf" srcId="{46387CEC-F84A-423A-A282-E9422F7E35F5}" destId="{6AC9E8E7-56A0-423C-B6B8-0FC148B21107}" srcOrd="2" destOrd="0" presId="urn:microsoft.com/office/officeart/2005/8/layout/hierarchy1"/>
    <dgm:cxn modelId="{529EAF0F-6225-4EE0-9DFF-DA9A9134087F}" type="presParOf" srcId="{46387CEC-F84A-423A-A282-E9422F7E35F5}" destId="{05E84983-A272-433B-8355-C2E5AFD69BBD}" srcOrd="3" destOrd="0" presId="urn:microsoft.com/office/officeart/2005/8/layout/hierarchy1"/>
    <dgm:cxn modelId="{A539215B-99E1-4873-9C22-51362DEDA756}" type="presParOf" srcId="{05E84983-A272-433B-8355-C2E5AFD69BBD}" destId="{5EB4955D-C444-4982-8514-52E2B2C10B0A}" srcOrd="0" destOrd="0" presId="urn:microsoft.com/office/officeart/2005/8/layout/hierarchy1"/>
    <dgm:cxn modelId="{DF45261B-0D5C-4DEA-92D8-2877D9EADF9A}" type="presParOf" srcId="{5EB4955D-C444-4982-8514-52E2B2C10B0A}" destId="{89FB9230-30C6-4170-93AA-620AE9E5D0B3}" srcOrd="0" destOrd="0" presId="urn:microsoft.com/office/officeart/2005/8/layout/hierarchy1"/>
    <dgm:cxn modelId="{589D4CB4-49CF-4FB0-AD81-CF376C7DB8E6}" type="presParOf" srcId="{5EB4955D-C444-4982-8514-52E2B2C10B0A}" destId="{4A3106DB-FCFE-4963-916F-1D34BBF89C0E}" srcOrd="1" destOrd="0" presId="urn:microsoft.com/office/officeart/2005/8/layout/hierarchy1"/>
    <dgm:cxn modelId="{011455A3-1B27-4D58-A98A-92D4E77CDF60}" type="presParOf" srcId="{05E84983-A272-433B-8355-C2E5AFD69BBD}" destId="{E2AF315B-75FF-4EE2-BEED-D9E74C3B592A}" srcOrd="1" destOrd="0" presId="urn:microsoft.com/office/officeart/2005/8/layout/hierarchy1"/>
    <dgm:cxn modelId="{9CB7477C-0DDF-48A0-A247-F1A7FFEA7004}" type="presParOf" srcId="{46387CEC-F84A-423A-A282-E9422F7E35F5}" destId="{E83D5167-028B-45A0-A8E0-E0BC840D580F}" srcOrd="4" destOrd="0" presId="urn:microsoft.com/office/officeart/2005/8/layout/hierarchy1"/>
    <dgm:cxn modelId="{A52138D8-A938-4FB0-9A03-F220C5C81600}" type="presParOf" srcId="{46387CEC-F84A-423A-A282-E9422F7E35F5}" destId="{CF958A29-A3EE-40B2-82E2-C27C93BC1432}" srcOrd="5" destOrd="0" presId="urn:microsoft.com/office/officeart/2005/8/layout/hierarchy1"/>
    <dgm:cxn modelId="{345351E7-A5EA-4853-9734-57A96CAA5290}" type="presParOf" srcId="{CF958A29-A3EE-40B2-82E2-C27C93BC1432}" destId="{03D7792E-43F9-4E95-8917-F805CEE5C535}" srcOrd="0" destOrd="0" presId="urn:microsoft.com/office/officeart/2005/8/layout/hierarchy1"/>
    <dgm:cxn modelId="{98868B72-9088-4A19-87F1-DE8A9DC3C6EF}" type="presParOf" srcId="{03D7792E-43F9-4E95-8917-F805CEE5C535}" destId="{1B88B916-62ED-4641-8B07-C41B1E455C35}" srcOrd="0" destOrd="0" presId="urn:microsoft.com/office/officeart/2005/8/layout/hierarchy1"/>
    <dgm:cxn modelId="{85F34824-165D-4F23-A0DF-337E79E63163}" type="presParOf" srcId="{03D7792E-43F9-4E95-8917-F805CEE5C535}" destId="{628AD24B-90EF-4BA5-98EF-BF98A5FDEF14}" srcOrd="1" destOrd="0" presId="urn:microsoft.com/office/officeart/2005/8/layout/hierarchy1"/>
    <dgm:cxn modelId="{33A20C0B-553C-4BBA-8612-E825144E9CFE}" type="presParOf" srcId="{CF958A29-A3EE-40B2-82E2-C27C93BC1432}" destId="{64A6CE20-BC17-47DE-BB6D-67C6A06BD570}" srcOrd="1" destOrd="0" presId="urn:microsoft.com/office/officeart/2005/8/layout/hierarchy1"/>
    <dgm:cxn modelId="{A8D74C41-B03D-49A1-8C89-63BB21E55B76}" type="presParOf" srcId="{64A6CE20-BC17-47DE-BB6D-67C6A06BD570}" destId="{4B53D2F8-BB04-4173-B666-D525CE7484FF}" srcOrd="0" destOrd="0" presId="urn:microsoft.com/office/officeart/2005/8/layout/hierarchy1"/>
    <dgm:cxn modelId="{740B01EA-B6FF-44FC-BDF6-ED73706A23D5}" type="presParOf" srcId="{64A6CE20-BC17-47DE-BB6D-67C6A06BD570}" destId="{795A30AC-DB6C-40CF-98CD-8FA66454EE53}" srcOrd="1" destOrd="0" presId="urn:microsoft.com/office/officeart/2005/8/layout/hierarchy1"/>
    <dgm:cxn modelId="{9C799712-BCF1-4176-8E5F-A6F6C3F95272}" type="presParOf" srcId="{795A30AC-DB6C-40CF-98CD-8FA66454EE53}" destId="{2C416C44-0EBE-4974-8436-1A2B0DBBD73A}" srcOrd="0" destOrd="0" presId="urn:microsoft.com/office/officeart/2005/8/layout/hierarchy1"/>
    <dgm:cxn modelId="{7B4AE02A-8FA9-4AEA-BA4F-D101C00DEC73}" type="presParOf" srcId="{2C416C44-0EBE-4974-8436-1A2B0DBBD73A}" destId="{03BCBCB7-93E8-40A8-8874-71B2E66DC541}" srcOrd="0" destOrd="0" presId="urn:microsoft.com/office/officeart/2005/8/layout/hierarchy1"/>
    <dgm:cxn modelId="{58BBA123-94EA-4FA3-9621-D2EE748EFCA1}" type="presParOf" srcId="{2C416C44-0EBE-4974-8436-1A2B0DBBD73A}" destId="{9B51F08B-93F1-411C-A5FF-3174285FC36B}" srcOrd="1" destOrd="0" presId="urn:microsoft.com/office/officeart/2005/8/layout/hierarchy1"/>
    <dgm:cxn modelId="{53575225-985A-4CDE-A3EC-AB794C1F8931}" type="presParOf" srcId="{795A30AC-DB6C-40CF-98CD-8FA66454EE53}" destId="{5BCA7D35-624A-4C8F-947F-B42A4CB151B6}" srcOrd="1" destOrd="0" presId="urn:microsoft.com/office/officeart/2005/8/layout/hierarchy1"/>
    <dgm:cxn modelId="{46AA7F86-8933-46D7-B837-FC5ABC66A701}" type="presParOf" srcId="{5BCA7D35-624A-4C8F-947F-B42A4CB151B6}" destId="{4F51BF94-4A0E-4BA4-B8B3-0E0987D1D274}" srcOrd="0" destOrd="0" presId="urn:microsoft.com/office/officeart/2005/8/layout/hierarchy1"/>
    <dgm:cxn modelId="{EDF2D6FF-6013-4906-BAF0-5D8B1860E3C8}" type="presParOf" srcId="{5BCA7D35-624A-4C8F-947F-B42A4CB151B6}" destId="{C0D50FB9-6874-44D4-9721-9C49DD17C993}" srcOrd="1" destOrd="0" presId="urn:microsoft.com/office/officeart/2005/8/layout/hierarchy1"/>
    <dgm:cxn modelId="{23062711-D6F2-4556-AAF4-C1A7423ADEF5}" type="presParOf" srcId="{C0D50FB9-6874-44D4-9721-9C49DD17C993}" destId="{8119022C-4A7B-496E-999B-273638E12659}" srcOrd="0" destOrd="0" presId="urn:microsoft.com/office/officeart/2005/8/layout/hierarchy1"/>
    <dgm:cxn modelId="{517472FB-083B-41A5-A137-3D5F15D25298}" type="presParOf" srcId="{8119022C-4A7B-496E-999B-273638E12659}" destId="{FF6B1A52-152F-4DA4-94E5-68FBB77AB859}" srcOrd="0" destOrd="0" presId="urn:microsoft.com/office/officeart/2005/8/layout/hierarchy1"/>
    <dgm:cxn modelId="{305C28C0-12FD-4ADE-B04F-F076A2CFA266}" type="presParOf" srcId="{8119022C-4A7B-496E-999B-273638E12659}" destId="{6B14DF5C-540C-442F-8CB1-A1BCB85F56CD}" srcOrd="1" destOrd="0" presId="urn:microsoft.com/office/officeart/2005/8/layout/hierarchy1"/>
    <dgm:cxn modelId="{F98EE589-DE57-4922-B4EC-F42C9D762F1F}" type="presParOf" srcId="{C0D50FB9-6874-44D4-9721-9C49DD17C993}" destId="{31B7D4E8-26CF-4F00-AF3E-01538466BB59}" srcOrd="1" destOrd="0" presId="urn:microsoft.com/office/officeart/2005/8/layout/hierarchy1"/>
    <dgm:cxn modelId="{E7CF652A-F144-4625-8516-9F6DC5ED5883}" type="presParOf" srcId="{31B7D4E8-26CF-4F00-AF3E-01538466BB59}" destId="{A9639E34-F4B2-49DE-86D3-417C3A352790}" srcOrd="0" destOrd="0" presId="urn:microsoft.com/office/officeart/2005/8/layout/hierarchy1"/>
    <dgm:cxn modelId="{995882F9-A6BF-488D-BBD2-6C25C87EDD55}" type="presParOf" srcId="{31B7D4E8-26CF-4F00-AF3E-01538466BB59}" destId="{E8D2DCE0-5E07-4FEC-B45F-E16E141D327E}" srcOrd="1" destOrd="0" presId="urn:microsoft.com/office/officeart/2005/8/layout/hierarchy1"/>
    <dgm:cxn modelId="{BC876D32-31BB-49EC-A336-18148896BF7B}" type="presParOf" srcId="{E8D2DCE0-5E07-4FEC-B45F-E16E141D327E}" destId="{E80F982E-692E-40D4-BCDD-91B4F3C26A33}" srcOrd="0" destOrd="0" presId="urn:microsoft.com/office/officeart/2005/8/layout/hierarchy1"/>
    <dgm:cxn modelId="{3EF4F68B-A135-440B-8F07-C937472145FB}" type="presParOf" srcId="{E80F982E-692E-40D4-BCDD-91B4F3C26A33}" destId="{619984A6-30CE-4C94-97D0-31D01AFC2FFA}" srcOrd="0" destOrd="0" presId="urn:microsoft.com/office/officeart/2005/8/layout/hierarchy1"/>
    <dgm:cxn modelId="{FBD94724-33B5-4BC6-86C6-F8F330679463}" type="presParOf" srcId="{E80F982E-692E-40D4-BCDD-91B4F3C26A33}" destId="{487D11E3-0816-428B-8496-057A910871DD}" srcOrd="1" destOrd="0" presId="urn:microsoft.com/office/officeart/2005/8/layout/hierarchy1"/>
    <dgm:cxn modelId="{FD417976-E7CD-43B0-BC89-19D4B7A1BC9A}" type="presParOf" srcId="{E8D2DCE0-5E07-4FEC-B45F-E16E141D327E}" destId="{26E22C65-82D9-4827-9ED7-6B4BF1674064}" srcOrd="1" destOrd="0" presId="urn:microsoft.com/office/officeart/2005/8/layout/hierarchy1"/>
    <dgm:cxn modelId="{DB6204E2-B07D-4AD0-A0BE-CA46BD679E26}" type="presParOf" srcId="{26E22C65-82D9-4827-9ED7-6B4BF1674064}" destId="{61170E56-2FF3-4DA1-91F7-3EBD9181B40B}" srcOrd="0" destOrd="0" presId="urn:microsoft.com/office/officeart/2005/8/layout/hierarchy1"/>
    <dgm:cxn modelId="{B85C69F1-AC52-4DE4-92EC-08403C5F6B17}" type="presParOf" srcId="{26E22C65-82D9-4827-9ED7-6B4BF1674064}" destId="{CF914C9D-D04C-446F-8AD9-A3F91FD6651D}" srcOrd="1" destOrd="0" presId="urn:microsoft.com/office/officeart/2005/8/layout/hierarchy1"/>
    <dgm:cxn modelId="{3D0A9054-34E3-47CB-A1EF-7E6D3A262175}" type="presParOf" srcId="{CF914C9D-D04C-446F-8AD9-A3F91FD6651D}" destId="{59AC5D2F-D6AA-4E24-A1E3-B10219F49578}" srcOrd="0" destOrd="0" presId="urn:microsoft.com/office/officeart/2005/8/layout/hierarchy1"/>
    <dgm:cxn modelId="{9D959B5D-CD45-4F5C-8880-05F991B10F67}" type="presParOf" srcId="{59AC5D2F-D6AA-4E24-A1E3-B10219F49578}" destId="{757E914A-0704-486E-86DC-34B509DC6BEB}" srcOrd="0" destOrd="0" presId="urn:microsoft.com/office/officeart/2005/8/layout/hierarchy1"/>
    <dgm:cxn modelId="{7C42C301-B21B-4AA5-B403-90A60FB940AB}" type="presParOf" srcId="{59AC5D2F-D6AA-4E24-A1E3-B10219F49578}" destId="{45A11A91-179E-408C-86E5-806BEE1B5F00}" srcOrd="1" destOrd="0" presId="urn:microsoft.com/office/officeart/2005/8/layout/hierarchy1"/>
    <dgm:cxn modelId="{56B159B1-C59E-42EC-8833-B72667C0BDE0}" type="presParOf" srcId="{CF914C9D-D04C-446F-8AD9-A3F91FD6651D}" destId="{A129C5E3-C490-49B0-A397-84AA5A76FDD2}" srcOrd="1" destOrd="0" presId="urn:microsoft.com/office/officeart/2005/8/layout/hierarchy1"/>
    <dgm:cxn modelId="{0F332AC7-317F-4007-9032-6139227542B3}" type="presParOf" srcId="{46387CEC-F84A-423A-A282-E9422F7E35F5}" destId="{D8037346-30E6-44C2-8A0D-F852FF250F95}" srcOrd="6" destOrd="0" presId="urn:microsoft.com/office/officeart/2005/8/layout/hierarchy1"/>
    <dgm:cxn modelId="{DEF3A22D-000D-479F-98C7-546EDE337914}" type="presParOf" srcId="{46387CEC-F84A-423A-A282-E9422F7E35F5}" destId="{4DE951F5-0EA9-479E-BF84-71F42038C5D3}" srcOrd="7" destOrd="0" presId="urn:microsoft.com/office/officeart/2005/8/layout/hierarchy1"/>
    <dgm:cxn modelId="{90411043-A38B-4B39-BDDE-968775DE8F0E}" type="presParOf" srcId="{4DE951F5-0EA9-479E-BF84-71F42038C5D3}" destId="{F36CCD24-7197-4391-9800-71CCA0DDDBD7}" srcOrd="0" destOrd="0" presId="urn:microsoft.com/office/officeart/2005/8/layout/hierarchy1"/>
    <dgm:cxn modelId="{25E62B79-237B-4644-B0EC-52AB26798D20}" type="presParOf" srcId="{F36CCD24-7197-4391-9800-71CCA0DDDBD7}" destId="{BA920A76-B8B0-4298-BAA6-00A5F9FE443E}" srcOrd="0" destOrd="0" presId="urn:microsoft.com/office/officeart/2005/8/layout/hierarchy1"/>
    <dgm:cxn modelId="{9BA2E9BC-6771-4AA5-8434-F21634CFCC0A}" type="presParOf" srcId="{F36CCD24-7197-4391-9800-71CCA0DDDBD7}" destId="{F2D8C2F6-0E69-4267-8EEB-32D7ABA1DCB9}" srcOrd="1" destOrd="0" presId="urn:microsoft.com/office/officeart/2005/8/layout/hierarchy1"/>
    <dgm:cxn modelId="{FC50A557-1862-4050-85B3-7424DD29286B}" type="presParOf" srcId="{4DE951F5-0EA9-479E-BF84-71F42038C5D3}" destId="{44679B5E-8B9F-4F31-A4AA-3F6FEA054640}" srcOrd="1" destOrd="0" presId="urn:microsoft.com/office/officeart/2005/8/layout/hierarchy1"/>
    <dgm:cxn modelId="{22ADC714-D19D-4AA3-A46C-A85C1886A019}" type="presParOf" srcId="{7331263F-DDF0-46D6-98BE-7D0D2F2E1410}" destId="{9EAA4E51-9453-49B7-A216-A7022ED3812A}" srcOrd="20" destOrd="0" presId="urn:microsoft.com/office/officeart/2005/8/layout/hierarchy1"/>
    <dgm:cxn modelId="{A5AE2541-D09D-49B1-A26C-91D2F7054E2F}" type="presParOf" srcId="{7331263F-DDF0-46D6-98BE-7D0D2F2E1410}" destId="{7FD722AF-DAD7-4101-8B7D-2C9A718AC10C}" srcOrd="21" destOrd="0" presId="urn:microsoft.com/office/officeart/2005/8/layout/hierarchy1"/>
    <dgm:cxn modelId="{D65DA073-B45C-4D6B-B075-FACC18BCFF23}" type="presParOf" srcId="{7FD722AF-DAD7-4101-8B7D-2C9A718AC10C}" destId="{8CD32B41-AE5B-45F5-86BA-617DA7623B24}" srcOrd="0" destOrd="0" presId="urn:microsoft.com/office/officeart/2005/8/layout/hierarchy1"/>
    <dgm:cxn modelId="{E3E366A4-AF28-469D-8D5D-CC3846F08176}" type="presParOf" srcId="{8CD32B41-AE5B-45F5-86BA-617DA7623B24}" destId="{58DF4548-C972-4B8A-A916-47223F7A0D34}" srcOrd="0" destOrd="0" presId="urn:microsoft.com/office/officeart/2005/8/layout/hierarchy1"/>
    <dgm:cxn modelId="{8A500CB9-7F14-4507-92BE-0D610B2820C7}" type="presParOf" srcId="{8CD32B41-AE5B-45F5-86BA-617DA7623B24}" destId="{6AB0F140-4429-446D-8C76-DBD23ACE4516}" srcOrd="1" destOrd="0" presId="urn:microsoft.com/office/officeart/2005/8/layout/hierarchy1"/>
    <dgm:cxn modelId="{786C279F-2F45-40B6-BEAC-25B419DA4E7D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/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/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/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7380CF6E-F2CB-436C-B38C-A270B9997F10}" type="presOf" srcId="{0F75D0ED-3184-4FFA-9D69-B0A597FA524C}" destId="{2B52F048-9613-4E14-A552-C781E9AE8CD1}" srcOrd="0" destOrd="0" presId="urn:microsoft.com/office/officeart/2005/8/layout/hierarchy1"/>
    <dgm:cxn modelId="{C91D9897-9A0C-407D-A361-29A3FD43C2ED}" type="presOf" srcId="{FFEABE74-E771-483D-804E-C35C0DD2D0D6}" destId="{4A3106DB-FCFE-4963-916F-1D34BBF89C0E}" srcOrd="0" destOrd="0" presId="urn:microsoft.com/office/officeart/2005/8/layout/hierarchy1"/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31DD4C70-7029-4E95-9F74-D8DDE6B7D420}" type="presOf" srcId="{62C6EECF-8236-4661-A751-BDBC23A9CE0B}" destId="{487D11E3-0816-428B-8496-057A910871DD}" srcOrd="0" destOrd="0" presId="urn:microsoft.com/office/officeart/2005/8/layout/hierarchy1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D9869D57-52CF-490F-AA66-7254491D47BB}" type="presOf" srcId="{6D78FC2A-2015-4BF6-A9F0-1E38B3D6D769}" destId="{E83D5167-028B-45A0-A8E0-E0BC840D580F}" srcOrd="0" destOrd="0" presId="urn:microsoft.com/office/officeart/2005/8/layout/hierarchy1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3B6CC21B-2E9C-4E23-9AAA-845827BA80F6}" type="presOf" srcId="{14BB88D0-72D0-4516-A5A9-60032C6FEC05}" destId="{145C9446-2D6F-41DA-A928-9E3A3109777A}" srcOrd="0" destOrd="0" presId="urn:microsoft.com/office/officeart/2005/8/layout/hierarchy1"/>
    <dgm:cxn modelId="{94A727A8-3C02-4AB3-9892-455759DA9763}" type="presOf" srcId="{6730E709-419F-474B-B42E-C66FC770E269}" destId="{652E4B5C-1CD0-4141-A036-93857D14E6EC}" srcOrd="0" destOrd="0" presId="urn:microsoft.com/office/officeart/2005/8/layout/hierarchy1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1453A919-C73B-4A69-98E3-ACA284720A07}" type="presOf" srcId="{887DA08B-5CED-4249-98F6-FF85884992F1}" destId="{2157A199-23AE-4AF4-9527-BE28B7CE5B5F}" srcOrd="0" destOrd="0" presId="urn:microsoft.com/office/officeart/2005/8/layout/hierarchy1"/>
    <dgm:cxn modelId="{1491F81B-C1F3-403A-A8EE-B5C52AB77192}" type="presOf" srcId="{5C30D0E7-5A01-44C5-AEEC-C0DF016EFC8D}" destId="{647A8189-D722-4D22-BC5F-0DAD429A7DB9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79979164-2A11-4C4A-A118-6BB50D0305C4}" type="presOf" srcId="{BF2C892A-42E9-4600-A907-52E99A80F963}" destId="{DDF03F9A-CE14-461C-90C9-F656DBC86F1A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3AAC9403-4240-4ACE-84E9-43CD61795AF4}" type="presOf" srcId="{D8BE4596-3B56-4BC5-91AF-AE310FC172D1}" destId="{058F391D-F7DB-43BD-A8C8-78D2DE32FDEB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5E66EDE9-27DA-4EF2-B44C-ED5EDC4AD1B4}" type="presOf" srcId="{E18D9025-9672-4214-B38A-41DBA89E060E}" destId="{176A226A-908F-4064-9F5C-CB0F84B6F563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F0EC5428-7723-4511-9D0A-45A7E2D3688F}" type="presOf" srcId="{6391BE5D-0E44-462F-9771-12A11C52AB3D}" destId="{F7D7B541-4C46-447C-AF3F-FAA171CEE2DE}" srcOrd="0" destOrd="0" presId="urn:microsoft.com/office/officeart/2005/8/layout/hierarchy1"/>
    <dgm:cxn modelId="{777063C7-61E5-4B88-BC47-FEBB8360A9B6}" type="presOf" srcId="{C1978520-9505-482F-A7EB-69B029C5168E}" destId="{96BB954A-E3DE-4E93-9618-9B0E0E7BEBE9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B41EA382-A094-43A0-A543-07B126869B40}" type="presOf" srcId="{887A4B60-92DB-4A02-BFA0-0C94F9EE7B36}" destId="{32625A92-1AA0-4433-9698-E5C159D978C5}" srcOrd="0" destOrd="0" presId="urn:microsoft.com/office/officeart/2005/8/layout/hierarchy1"/>
    <dgm:cxn modelId="{0000E808-67DD-46B2-94D4-C0AFB44FE1DE}" type="presOf" srcId="{B6FC60F7-8EB4-4702-A8A7-4DB90A27801F}" destId="{977A611F-34F6-4FB0-808C-E9C8E2B17264}" srcOrd="0" destOrd="0" presId="urn:microsoft.com/office/officeart/2005/8/layout/hierarchy1"/>
    <dgm:cxn modelId="{AF4D976D-5B4C-4E72-8EE0-3AAD90707BA3}" type="presOf" srcId="{7D491EC4-8416-48F6-89DE-DC2A2F422B9A}" destId="{45A11A91-179E-408C-86E5-806BEE1B5F00}" srcOrd="0" destOrd="0" presId="urn:microsoft.com/office/officeart/2005/8/layout/hierarchy1"/>
    <dgm:cxn modelId="{1399A73C-1CBD-42E6-9DD5-7ACF3A90DCC0}" type="presOf" srcId="{F7836E3C-4EF4-4A08-BAE9-54CCE19E9674}" destId="{3978E808-F6DC-4CC2-911A-FD73D2526BF3}" srcOrd="0" destOrd="0" presId="urn:microsoft.com/office/officeart/2005/8/layout/hierarchy1"/>
    <dgm:cxn modelId="{23AD871E-24B5-4B5A-8373-981A3493CE43}" type="presOf" srcId="{397E4A98-09A2-4A2C-9CEA-7147F72358BE}" destId="{2DFFEECA-3618-4983-AD90-C579850AD7E9}" srcOrd="0" destOrd="0" presId="urn:microsoft.com/office/officeart/2005/8/layout/hierarchy1"/>
    <dgm:cxn modelId="{B6258BE5-5CD5-488F-A0CF-47090BE4A821}" type="presOf" srcId="{FA451FC0-728E-4719-86D7-A76DD6C18908}" destId="{2D1ACF39-BC61-401B-9281-5B449FCB895A}" srcOrd="0" destOrd="0" presId="urn:microsoft.com/office/officeart/2005/8/layout/hierarchy1"/>
    <dgm:cxn modelId="{87BB2BED-77C9-4AA7-95B0-154A662A0E3A}" type="presOf" srcId="{E98D78BA-E3A9-4076-A70C-2625653C0190}" destId="{D9AD2437-7C14-478A-BBA9-9BE5875ABF20}" srcOrd="0" destOrd="0" presId="urn:microsoft.com/office/officeart/2005/8/layout/hierarchy1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68D7276B-BDDC-45FC-94C4-3AD68AD83425}" type="presOf" srcId="{FB63E066-F823-40EB-BBB0-D21F67118DFA}" destId="{6B14DF5C-540C-442F-8CB1-A1BCB85F56CD}" srcOrd="0" destOrd="0" presId="urn:microsoft.com/office/officeart/2005/8/layout/hierarchy1"/>
    <dgm:cxn modelId="{884B291F-76AE-4671-92CB-90E0C79CA688}" type="presOf" srcId="{301E61AD-CD00-4116-96F7-C4DDA1EA41C8}" destId="{ACFA98B8-BF17-401C-AD5B-8A8C65150C44}" srcOrd="0" destOrd="0" presId="urn:microsoft.com/office/officeart/2005/8/layout/hierarchy1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41B59FF4-0D7F-4ACF-AE2C-439CCCEC3A28}" type="presOf" srcId="{05197C7E-5C2A-4CDD-8DEE-4CCCAAC5BD88}" destId="{6AC9E8E7-56A0-423C-B6B8-0FC148B21107}" srcOrd="0" destOrd="0" presId="urn:microsoft.com/office/officeart/2005/8/layout/hierarchy1"/>
    <dgm:cxn modelId="{3A30649A-6F71-494D-997F-949E5261420C}" type="presOf" srcId="{C8AB35D0-3E4B-4D3A-AD83-0F3D4EEF1B39}" destId="{9B51F08B-93F1-411C-A5FF-3174285FC36B}" srcOrd="0" destOrd="0" presId="urn:microsoft.com/office/officeart/2005/8/layout/hierarchy1"/>
    <dgm:cxn modelId="{67CDD329-5F68-4192-A406-20F282F9E6A7}" type="presOf" srcId="{9CB14333-8900-43FE-A922-BBA3DCCF1B04}" destId="{7570B73B-5959-490E-94B9-2AE4A57C99E7}" srcOrd="0" destOrd="0" presId="urn:microsoft.com/office/officeart/2005/8/layout/hierarchy1"/>
    <dgm:cxn modelId="{A055ECF7-0FEE-4D85-A957-CDCE01FF7693}" type="presOf" srcId="{AB20A13D-F2A2-46E6-B65F-6656CBD4851B}" destId="{F0A1F8D9-3A7D-4E2A-96C0-36D1C8A6FE19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383107E2-AADE-4BB7-BA7C-C12B94846D72}" type="presOf" srcId="{0D0A65E4-5ACB-4981-99E3-A8E61A9DEDBD}" destId="{7692C812-811B-478F-B478-ECBD4F0AAF45}" srcOrd="0" destOrd="0" presId="urn:microsoft.com/office/officeart/2005/8/layout/hierarchy1"/>
    <dgm:cxn modelId="{6B51E2C8-94C6-4194-8D82-F3BED1979619}" type="presOf" srcId="{4C6381E1-653E-4E4B-95CD-7200A20D2FD8}" destId="{63FD50D7-12F2-4D79-83E5-1FE1235202FA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A51DEFC5-9876-4E69-BD07-65FABCB3EFE0}" type="presOf" srcId="{1C4A56CA-6B22-4BE3-8550-1FC9686F760B}" destId="{2E57143E-E9BE-4334-9802-082487D029EA}" srcOrd="0" destOrd="0" presId="urn:microsoft.com/office/officeart/2005/8/layout/hierarchy1"/>
    <dgm:cxn modelId="{5E053FE0-97D2-416B-9C41-0AB337BA6B68}" type="presOf" srcId="{FCFAE888-61EF-44B3-B0B6-CA0695106625}" destId="{810A7143-A127-4CA4-9EA8-FC48EA59E3CB}" srcOrd="0" destOrd="0" presId="urn:microsoft.com/office/officeart/2005/8/layout/hierarchy1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8AA5E22D-C274-46F6-B85E-6183FDCDD280}" type="presOf" srcId="{9AB7FC2F-50A8-4888-A511-2A18F1ACA087}" destId="{F1E2F893-5881-405A-9A71-03726C2CEFEA}" srcOrd="0" destOrd="0" presId="urn:microsoft.com/office/officeart/2005/8/layout/hierarchy1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993319A2-B0C9-4BFE-826A-16DE76141827}" type="presOf" srcId="{B835017A-C1E6-4E00-B1B4-9D0A14900C2A}" destId="{61170E56-2FF3-4DA1-91F7-3EBD9181B40B}" srcOrd="0" destOrd="0" presId="urn:microsoft.com/office/officeart/2005/8/layout/hierarchy1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421052FD-EA1E-4AA3-A01C-EAD972DBA9A9}" type="presOf" srcId="{BAE19C78-8CC8-401E-8776-BB010CFB8BC5}" destId="{52AB617D-02D8-4C2E-9840-DF8137D2DB72}" srcOrd="0" destOrd="0" presId="urn:microsoft.com/office/officeart/2005/8/layout/hierarchy1"/>
    <dgm:cxn modelId="{09AD0360-7C0A-42D6-94C0-C8DDE9FFF10E}" type="presOf" srcId="{E38FC48C-F405-47C0-88F1-CD8A670BCAB8}" destId="{9C0B4465-F6F5-46D2-92C1-D0621394E4F4}" srcOrd="0" destOrd="0" presId="urn:microsoft.com/office/officeart/2005/8/layout/hierarchy1"/>
    <dgm:cxn modelId="{539E87FE-080C-49EF-B94A-5E4252C1A245}" type="presOf" srcId="{C7676E20-4CAD-419A-BDE1-784CF3390016}" destId="{6737C4E4-7403-4A3E-9A84-283FE69C6E29}" srcOrd="0" destOrd="0" presId="urn:microsoft.com/office/officeart/2005/8/layout/hierarchy1"/>
    <dgm:cxn modelId="{93A6E3D8-05FF-477A-B7D6-19985A01A474}" type="presOf" srcId="{819AE009-9760-4FAB-8BF5-49570D7CB62F}" destId="{BE9E7BF2-0E12-4415-9D77-A13FBD81422D}" srcOrd="0" destOrd="0" presId="urn:microsoft.com/office/officeart/2005/8/layout/hierarchy1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53CEC780-87A8-413E-AD73-5AD3590925FE}" type="presOf" srcId="{3BEAAEDD-9476-43D7-B0D2-A6B8484BB5FC}" destId="{720815DA-8651-498D-8889-A1D501E7CC3D}" srcOrd="0" destOrd="0" presId="urn:microsoft.com/office/officeart/2005/8/layout/hierarchy1"/>
    <dgm:cxn modelId="{72C1C66C-BC80-4379-9501-16C160EBE2B2}" type="presOf" srcId="{CCC2B5B5-07BB-4925-B59A-EFF55EFA89CC}" destId="{948228E1-C33D-4DAC-B984-E270AB1D5664}" srcOrd="0" destOrd="0" presId="urn:microsoft.com/office/officeart/2005/8/layout/hierarchy1"/>
    <dgm:cxn modelId="{A795C5E3-D421-42EF-81D6-5F336CE1E21E}" type="presOf" srcId="{A3CADDD8-16BF-4D88-8C1B-B44193D4990E}" destId="{F2D8C2F6-0E69-4267-8EEB-32D7ABA1DCB9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6C35AD7E-7FE4-4673-B3D4-0093AA38FCD6}" type="presOf" srcId="{2A7BF6D3-C163-4695-9BC7-DF5F2894E8BB}" destId="{73B9C707-C601-4F53-9051-C480D7EE945E}" srcOrd="0" destOrd="0" presId="urn:microsoft.com/office/officeart/2005/8/layout/hierarchy1"/>
    <dgm:cxn modelId="{FA3EFC6A-F6B0-4F4D-9BAD-B1D66483C527}" type="presOf" srcId="{57176204-BDF9-469B-81AE-647E5BCCEF39}" destId="{63696E64-DCF0-4698-BDA2-CF240D20BC9C}" srcOrd="0" destOrd="0" presId="urn:microsoft.com/office/officeart/2005/8/layout/hierarchy1"/>
    <dgm:cxn modelId="{7C93182D-034E-4960-A2C9-7C649CC37C50}" type="presOf" srcId="{CEE81B6F-DFE6-4883-B1EE-DED83DF16DC1}" destId="{6F7CB5AC-1DF3-4115-B700-2007C37BE113}" srcOrd="0" destOrd="0" presId="urn:microsoft.com/office/officeart/2005/8/layout/hierarchy1"/>
    <dgm:cxn modelId="{A425D52E-4EBE-4A07-9DAE-381EEC311BA3}" type="presOf" srcId="{98724B96-D55B-4EBB-BD61-B90E0FC36733}" destId="{828F9C36-EE3D-4DB0-B74B-3DB55FDFAF46}" srcOrd="0" destOrd="0" presId="urn:microsoft.com/office/officeart/2005/8/layout/hierarchy1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D689A0B2-7BB2-473C-BC3B-96FAB44870AB}" type="presOf" srcId="{40D80C30-AF27-4D42-B9C6-FD93F6393D9D}" destId="{6AB0F140-4429-446D-8C76-DBD23ACE4516}" srcOrd="0" destOrd="0" presId="urn:microsoft.com/office/officeart/2005/8/layout/hierarchy1"/>
    <dgm:cxn modelId="{FDBCDB2B-EC9C-4721-8EEF-241837E7D3E4}" type="presOf" srcId="{DB18B931-184C-4674-8A9B-3F8CC8D7D004}" destId="{A441F7A3-F339-48A0-8BE5-8F79030999E3}" srcOrd="0" destOrd="0" presId="urn:microsoft.com/office/officeart/2005/8/layout/hierarchy1"/>
    <dgm:cxn modelId="{DCAAD369-2DF7-4AC7-940B-D6BBCF75F45F}" type="presOf" srcId="{C54E2879-3A7A-444D-9F99-CF98438C5377}" destId="{F79AC107-23E4-421F-A670-B94658CB505F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9EFC5BF5-98A7-4404-AB63-1D234D5B0EE1}" type="presOf" srcId="{DA247FAB-0DA5-45FD-8EF6-C175C68F4CB1}" destId="{70F8667C-EA88-48CE-9925-88C53FDD39F1}" srcOrd="0" destOrd="0" presId="urn:microsoft.com/office/officeart/2005/8/layout/hierarchy1"/>
    <dgm:cxn modelId="{C470DE31-AB6F-488E-89B1-F53918A2F5D5}" type="presOf" srcId="{625CB779-FA17-4293-8B2C-717929FD502F}" destId="{B20F0738-F655-4286-B8A8-082FAD89E01B}" srcOrd="0" destOrd="0" presId="urn:microsoft.com/office/officeart/2005/8/layout/hierarchy1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9A93FBC1-17D6-4B3E-8156-02CE316F073D}" type="presOf" srcId="{C31C8F43-4ABC-4DE7-9091-489BBACDD1F4}" destId="{D8A937A1-010F-400E-ACE8-8815F707F5E1}" srcOrd="0" destOrd="0" presId="urn:microsoft.com/office/officeart/2005/8/layout/hierarchy1"/>
    <dgm:cxn modelId="{4A9BE275-DB50-4907-9B5E-69FCA3A81AFD}" type="presOf" srcId="{F9D288E5-B944-4860-92CC-F1A8AB7B4ABB}" destId="{D1A80519-9AF6-4A1D-B1FF-BC01712D24D6}" srcOrd="0" destOrd="0" presId="urn:microsoft.com/office/officeart/2005/8/layout/hierarchy1"/>
    <dgm:cxn modelId="{814446D6-9852-4E79-BF9C-948CC883FDBD}" type="presOf" srcId="{01E1D9D4-1E3F-4A77-BC8C-BBFD0CF135A6}" destId="{D8037346-30E6-44C2-8A0D-F852FF250F95}" srcOrd="0" destOrd="0" presId="urn:microsoft.com/office/officeart/2005/8/layout/hierarchy1"/>
    <dgm:cxn modelId="{8403D03A-AEE5-472E-A6FE-FFE04E7A8269}" type="presOf" srcId="{4B45F844-99F0-4963-8252-F812047641FE}" destId="{3324E486-D001-489D-B72E-0796B0D804EF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77E8C8E4-784D-41F6-BBC5-E299EF6B3855}" type="presOf" srcId="{33BEE06B-7988-4EF0-A2D6-6969C45B0F87}" destId="{9EAA4E51-9453-49B7-A216-A7022ED3812A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C4BE37B3-9776-4C86-A60F-6554DE6F1A3A}" type="presOf" srcId="{D9A35FB9-45DB-4B52-9F1E-BBEA4761867E}" destId="{59E09378-10DB-4997-8384-1DFAAF8BF9BE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953D652C-24FC-49DA-AC05-B6FBEC5B8C23}" type="presOf" srcId="{9A521F4D-91A4-45EB-AF54-FD36E139544D}" destId="{89D25A52-B313-48A1-BA7A-F99E1A1BCE22}" srcOrd="0" destOrd="0" presId="urn:microsoft.com/office/officeart/2005/8/layout/hierarchy1"/>
    <dgm:cxn modelId="{5EF3C210-9B0C-4893-87A1-D961B001A412}" type="presOf" srcId="{5CB7DFBE-F9C4-4F67-A4C2-419745526157}" destId="{5770EA07-8714-42DB-B230-A311C734C441}" srcOrd="0" destOrd="0" presId="urn:microsoft.com/office/officeart/2005/8/layout/hierarchy1"/>
    <dgm:cxn modelId="{60B10141-23E5-416B-B958-5CA645BB19D3}" type="presOf" srcId="{73B7B59C-0370-4603-BCD9-1B13C4666722}" destId="{9EE09B6D-43A7-4FF6-BDA5-08113723FA1B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81DA039E-F393-4FB0-B17F-50E129FE13EC}" type="presOf" srcId="{FE6B9BCC-3CBC-4FDC-8A91-C6FD8A1C4791}" destId="{DBEE4FCE-E3E4-46BA-AA85-28BD37D577FF}" srcOrd="0" destOrd="0" presId="urn:microsoft.com/office/officeart/2005/8/layout/hierarchy1"/>
    <dgm:cxn modelId="{F81846D2-6345-4BA8-BAD5-CF2A1287B1C9}" type="presOf" srcId="{CB5A1F46-2322-4B2E-A5DE-3B80B8A84948}" destId="{F8B7A953-3EE1-405B-A8A7-8A1F7C29D8A9}" srcOrd="0" destOrd="0" presId="urn:microsoft.com/office/officeart/2005/8/layout/hierarchy1"/>
    <dgm:cxn modelId="{CA3B1B6E-1291-4053-A787-CC7183B0F1CC}" type="presOf" srcId="{B5393F71-C901-4B37-B34E-90BF392E9C3E}" destId="{F4F33E79-6FA3-42E6-95C6-A674FA9CC486}" srcOrd="0" destOrd="0" presId="urn:microsoft.com/office/officeart/2005/8/layout/hierarchy1"/>
    <dgm:cxn modelId="{EB2A2EBF-C484-4FA3-9EF0-6A21590CF504}" type="presOf" srcId="{DCAFEE92-79B5-4A2C-813B-C154D01020A2}" destId="{05FF5417-ECA7-4534-9EC3-16AD8FB8E209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C28B8993-FD8F-4DCD-954D-509BCCFCBADD}" type="presOf" srcId="{D990E704-1997-4865-A6EE-2CB866D9D447}" destId="{4B53D2F8-BB04-4173-B666-D525CE7484FF}" srcOrd="0" destOrd="0" presId="urn:microsoft.com/office/officeart/2005/8/layout/hierarchy1"/>
    <dgm:cxn modelId="{9000C18F-45C6-4647-94E6-72ED1B29CB6D}" type="presOf" srcId="{66DE8188-C371-4987-9657-9ACA7A9C9FC9}" destId="{C8876F18-BF3F-4EC6-96BE-746AFA67CD22}" srcOrd="0" destOrd="0" presId="urn:microsoft.com/office/officeart/2005/8/layout/hierarchy1"/>
    <dgm:cxn modelId="{D252AE55-6605-41AF-A6CA-8D9A830A8AE1}" type="presOf" srcId="{6D05BD90-08C6-40F2-B42C-2026EDF65E76}" destId="{FACBE58E-7EBB-40DE-BF55-FC1ECF3A7403}" srcOrd="0" destOrd="0" presId="urn:microsoft.com/office/officeart/2005/8/layout/hierarchy1"/>
    <dgm:cxn modelId="{1241BE24-615E-47C9-8B52-1AE28B06079B}" type="presOf" srcId="{AFF51D01-9B81-45A2-9283-0E6490AEA904}" destId="{96C0EA4A-7B8F-4147-B057-5CBCF9B77E95}" srcOrd="0" destOrd="0" presId="urn:microsoft.com/office/officeart/2005/8/layout/hierarchy1"/>
    <dgm:cxn modelId="{371DA4E4-4609-456B-881F-A42CDC6B6D50}" type="presOf" srcId="{5C31BB7E-1623-462F-8B0A-209106395D5B}" destId="{6385D55E-D91A-4336-8869-0D597F86508C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6FB6F516-C6E1-4FC1-B62B-0FE7E1126ADA}" type="presOf" srcId="{09D828C0-CD7E-4CF5-A1AD-CB45CFD19B07}" destId="{F5F3CB9F-70C6-4855-8696-3D5BCABD7D66}" srcOrd="0" destOrd="0" presId="urn:microsoft.com/office/officeart/2005/8/layout/hierarchy1"/>
    <dgm:cxn modelId="{906F69B5-AF8B-432E-BE56-11F1EFE6E23F}" type="presOf" srcId="{239E5BCE-9B95-45D2-BC56-C6CD7B1F7081}" destId="{202203D7-C12F-4555-9198-665360C579ED}" srcOrd="0" destOrd="0" presId="urn:microsoft.com/office/officeart/2005/8/layout/hierarchy1"/>
    <dgm:cxn modelId="{120E930D-2F29-434A-ABE0-38E036D5458C}" type="presOf" srcId="{A85A7B23-FF53-4C90-8374-A6F741B19294}" destId="{99C5AD53-1847-449C-A67A-9F4B48F25256}" srcOrd="0" destOrd="0" presId="urn:microsoft.com/office/officeart/2005/8/layout/hierarchy1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EF0D9AC9-B8F4-4983-96E3-80331CCE2EEC}" type="presOf" srcId="{37CB80FB-4042-4B07-A005-19EF410B0B74}" destId="{A9639E34-F4B2-49DE-86D3-417C3A352790}" srcOrd="0" destOrd="0" presId="urn:microsoft.com/office/officeart/2005/8/layout/hierarchy1"/>
    <dgm:cxn modelId="{03C136F9-61E1-4D9A-BF94-5C1139001B67}" type="presOf" srcId="{2570ACAA-2633-4714-B58A-6CD472511530}" destId="{E5A15966-CED2-44B0-8D7F-A8A6180F3ED4}" srcOrd="0" destOrd="0" presId="urn:microsoft.com/office/officeart/2005/8/layout/hierarchy1"/>
    <dgm:cxn modelId="{E647AFD8-72F6-4FB7-A270-68DB876734EA}" type="presOf" srcId="{720FAC68-5FEB-4F4D-B608-5E3E3E61DEB3}" destId="{6BB057F4-F82E-4B7F-B66B-B731C496EEA9}" srcOrd="0" destOrd="0" presId="urn:microsoft.com/office/officeart/2005/8/layout/hierarchy1"/>
    <dgm:cxn modelId="{52710EC1-18B7-4FD2-A866-5DA18D9160EA}" type="presOf" srcId="{28B0008A-2086-41A2-8991-29423AC499C0}" destId="{4F51BF94-4A0E-4BA4-B8B3-0E0987D1D274}" srcOrd="0" destOrd="0" presId="urn:microsoft.com/office/officeart/2005/8/layout/hierarchy1"/>
    <dgm:cxn modelId="{ED4CE1BD-AD5F-4735-BECF-5ECBCCA20905}" type="presOf" srcId="{CA56AACA-7C44-4A9A-9DF8-BFF99499C3B7}" destId="{628AD24B-90EF-4BA5-98EF-BF98A5FDEF14}" srcOrd="0" destOrd="0" presId="urn:microsoft.com/office/officeart/2005/8/layout/hierarchy1"/>
    <dgm:cxn modelId="{6D0F0912-E489-4961-9922-355B2B0F91CC}" type="presParOf" srcId="{D9AD2437-7C14-478A-BBA9-9BE5875ABF20}" destId="{489E8165-4A2B-4203-BCC4-327A035518F5}" srcOrd="0" destOrd="0" presId="urn:microsoft.com/office/officeart/2005/8/layout/hierarchy1"/>
    <dgm:cxn modelId="{B90AD143-D983-43C5-9DBF-C2664F14204B}" type="presParOf" srcId="{489E8165-4A2B-4203-BCC4-327A035518F5}" destId="{8F015456-239C-4F55-8421-F31BDB3B9602}" srcOrd="0" destOrd="0" presId="urn:microsoft.com/office/officeart/2005/8/layout/hierarchy1"/>
    <dgm:cxn modelId="{ECF06CF3-73A1-4C3E-9123-7ED63896D8DB}" type="presParOf" srcId="{8F015456-239C-4F55-8421-F31BDB3B9602}" destId="{A411AF81-0ED9-4704-BF34-DA5C4E82D2F1}" srcOrd="0" destOrd="0" presId="urn:microsoft.com/office/officeart/2005/8/layout/hierarchy1"/>
    <dgm:cxn modelId="{24A69D72-08B7-4F0D-B845-29EDAE64985F}" type="presParOf" srcId="{8F015456-239C-4F55-8421-F31BDB3B9602}" destId="{A441F7A3-F339-48A0-8BE5-8F79030999E3}" srcOrd="1" destOrd="0" presId="urn:microsoft.com/office/officeart/2005/8/layout/hierarchy1"/>
    <dgm:cxn modelId="{C4C45B76-312C-4BB4-81EE-256E8101D5BB}" type="presParOf" srcId="{489E8165-4A2B-4203-BCC4-327A035518F5}" destId="{7331263F-DDF0-46D6-98BE-7D0D2F2E1410}" srcOrd="1" destOrd="0" presId="urn:microsoft.com/office/officeart/2005/8/layout/hierarchy1"/>
    <dgm:cxn modelId="{E45CC14B-EE98-4834-83F0-CB84200ED30E}" type="presParOf" srcId="{7331263F-DDF0-46D6-98BE-7D0D2F2E1410}" destId="{BE9E7BF2-0E12-4415-9D77-A13FBD81422D}" srcOrd="0" destOrd="0" presId="urn:microsoft.com/office/officeart/2005/8/layout/hierarchy1"/>
    <dgm:cxn modelId="{78C6C5B9-D9B4-4A8A-BEFB-54B852C12E81}" type="presParOf" srcId="{7331263F-DDF0-46D6-98BE-7D0D2F2E1410}" destId="{2BF0D090-C677-4063-9439-02A33C133103}" srcOrd="1" destOrd="0" presId="urn:microsoft.com/office/officeart/2005/8/layout/hierarchy1"/>
    <dgm:cxn modelId="{07348065-3F0D-4B91-B937-07CAEC312794}" type="presParOf" srcId="{2BF0D090-C677-4063-9439-02A33C133103}" destId="{FE5A7041-2958-460C-82F4-FF3391B73295}" srcOrd="0" destOrd="0" presId="urn:microsoft.com/office/officeart/2005/8/layout/hierarchy1"/>
    <dgm:cxn modelId="{68B45F36-80FF-4195-9CBF-1461D7D7931A}" type="presParOf" srcId="{FE5A7041-2958-460C-82F4-FF3391B73295}" destId="{FEA8239B-D5D4-443B-9BF6-A3156AEC2F8B}" srcOrd="0" destOrd="0" presId="urn:microsoft.com/office/officeart/2005/8/layout/hierarchy1"/>
    <dgm:cxn modelId="{28204E77-37B8-422B-9575-D5E13A379180}" type="presParOf" srcId="{FE5A7041-2958-460C-82F4-FF3391B73295}" destId="{ACFA98B8-BF17-401C-AD5B-8A8C65150C44}" srcOrd="1" destOrd="0" presId="urn:microsoft.com/office/officeart/2005/8/layout/hierarchy1"/>
    <dgm:cxn modelId="{83E69BD4-EA5E-4A8B-AA10-0E4CD976F2C1}" type="presParOf" srcId="{2BF0D090-C677-4063-9439-02A33C133103}" destId="{2D538DE7-3F67-433F-B090-82D63D2736C8}" srcOrd="1" destOrd="0" presId="urn:microsoft.com/office/officeart/2005/8/layout/hierarchy1"/>
    <dgm:cxn modelId="{186A66FF-A0C9-4425-B9D7-2B5E295754ED}" type="presParOf" srcId="{7331263F-DDF0-46D6-98BE-7D0D2F2E1410}" destId="{652E4B5C-1CD0-4141-A036-93857D14E6EC}" srcOrd="2" destOrd="0" presId="urn:microsoft.com/office/officeart/2005/8/layout/hierarchy1"/>
    <dgm:cxn modelId="{57C46B7E-C8BE-4067-8A61-B9189A44043E}" type="presParOf" srcId="{7331263F-DDF0-46D6-98BE-7D0D2F2E1410}" destId="{856AEA77-B066-4203-B49F-AB2A7A1859C8}" srcOrd="3" destOrd="0" presId="urn:microsoft.com/office/officeart/2005/8/layout/hierarchy1"/>
    <dgm:cxn modelId="{2E731C87-B65A-42EF-AB18-EDC3CC8D3311}" type="presParOf" srcId="{856AEA77-B066-4203-B49F-AB2A7A1859C8}" destId="{19B4DD09-EC7C-4B5E-B4E2-7C02638488AF}" srcOrd="0" destOrd="0" presId="urn:microsoft.com/office/officeart/2005/8/layout/hierarchy1"/>
    <dgm:cxn modelId="{D6A5166D-E6AB-4B3A-9178-F18804C14DE0}" type="presParOf" srcId="{19B4DD09-EC7C-4B5E-B4E2-7C02638488AF}" destId="{BA82E5F2-F9B4-4C32-8C77-8E4294F79AF1}" srcOrd="0" destOrd="0" presId="urn:microsoft.com/office/officeart/2005/8/layout/hierarchy1"/>
    <dgm:cxn modelId="{E4A773E2-EB07-4073-A3E4-99B8F69D35AC}" type="presParOf" srcId="{19B4DD09-EC7C-4B5E-B4E2-7C02638488AF}" destId="{176A226A-908F-4064-9F5C-CB0F84B6F563}" srcOrd="1" destOrd="0" presId="urn:microsoft.com/office/officeart/2005/8/layout/hierarchy1"/>
    <dgm:cxn modelId="{3DA1B9FB-6506-4902-92CE-97E0E4B557BB}" type="presParOf" srcId="{856AEA77-B066-4203-B49F-AB2A7A1859C8}" destId="{A91976DD-05CB-4B1F-BFA0-2D3C5A9A3AB9}" srcOrd="1" destOrd="0" presId="urn:microsoft.com/office/officeart/2005/8/layout/hierarchy1"/>
    <dgm:cxn modelId="{6745F03D-ABE3-4258-A6CD-775DFE526B70}" type="presParOf" srcId="{7331263F-DDF0-46D6-98BE-7D0D2F2E1410}" destId="{DDF03F9A-CE14-461C-90C9-F656DBC86F1A}" srcOrd="4" destOrd="0" presId="urn:microsoft.com/office/officeart/2005/8/layout/hierarchy1"/>
    <dgm:cxn modelId="{682AFD44-E6F2-42E6-9000-688E07C14BDA}" type="presParOf" srcId="{7331263F-DDF0-46D6-98BE-7D0D2F2E1410}" destId="{6AE0336E-F46D-4D28-B41C-BA7AD2CD1544}" srcOrd="5" destOrd="0" presId="urn:microsoft.com/office/officeart/2005/8/layout/hierarchy1"/>
    <dgm:cxn modelId="{3C5034DA-0FFE-4809-A142-F581762C3F50}" type="presParOf" srcId="{6AE0336E-F46D-4D28-B41C-BA7AD2CD1544}" destId="{26BDA547-CF0C-4A54-96ED-5560BD9005CB}" srcOrd="0" destOrd="0" presId="urn:microsoft.com/office/officeart/2005/8/layout/hierarchy1"/>
    <dgm:cxn modelId="{F53EBB8A-E9DB-4AAD-B559-2E6A55F96BC5}" type="presParOf" srcId="{26BDA547-CF0C-4A54-96ED-5560BD9005CB}" destId="{C1527E4B-97B9-43C5-901C-6AF331725A97}" srcOrd="0" destOrd="0" presId="urn:microsoft.com/office/officeart/2005/8/layout/hierarchy1"/>
    <dgm:cxn modelId="{09820848-DE81-4347-AFE4-1F75BDB8986F}" type="presParOf" srcId="{26BDA547-CF0C-4A54-96ED-5560BD9005CB}" destId="{63FD50D7-12F2-4D79-83E5-1FE1235202FA}" srcOrd="1" destOrd="0" presId="urn:microsoft.com/office/officeart/2005/8/layout/hierarchy1"/>
    <dgm:cxn modelId="{4AA5BBD1-2B39-472E-8951-FAA295069CFC}" type="presParOf" srcId="{6AE0336E-F46D-4D28-B41C-BA7AD2CD1544}" destId="{1A06CC99-82B0-4602-84E3-1F973491A152}" srcOrd="1" destOrd="0" presId="urn:microsoft.com/office/officeart/2005/8/layout/hierarchy1"/>
    <dgm:cxn modelId="{70128BCD-2F11-491D-B084-4738DF1CCCD3}" type="presParOf" srcId="{1A06CC99-82B0-4602-84E3-1F973491A152}" destId="{977A611F-34F6-4FB0-808C-E9C8E2B17264}" srcOrd="0" destOrd="0" presId="urn:microsoft.com/office/officeart/2005/8/layout/hierarchy1"/>
    <dgm:cxn modelId="{24400B5B-36CF-439B-9CA8-95E2239CA831}" type="presParOf" srcId="{1A06CC99-82B0-4602-84E3-1F973491A152}" destId="{2425D0C8-034A-4D8F-9950-D356F361B2E3}" srcOrd="1" destOrd="0" presId="urn:microsoft.com/office/officeart/2005/8/layout/hierarchy1"/>
    <dgm:cxn modelId="{C8A92B88-C910-497A-9F64-55EFAF87F1E7}" type="presParOf" srcId="{2425D0C8-034A-4D8F-9950-D356F361B2E3}" destId="{E13A9B55-3946-45FE-9520-92981545B0C0}" srcOrd="0" destOrd="0" presId="urn:microsoft.com/office/officeart/2005/8/layout/hierarchy1"/>
    <dgm:cxn modelId="{FA02B50C-31CC-42D9-9892-E85182176988}" type="presParOf" srcId="{E13A9B55-3946-45FE-9520-92981545B0C0}" destId="{13252264-94D9-4284-B269-69FDF6FF0A93}" srcOrd="0" destOrd="0" presId="urn:microsoft.com/office/officeart/2005/8/layout/hierarchy1"/>
    <dgm:cxn modelId="{FF194FF9-E291-4249-A101-32FEC3E3C0EC}" type="presParOf" srcId="{E13A9B55-3946-45FE-9520-92981545B0C0}" destId="{89D25A52-B313-48A1-BA7A-F99E1A1BCE22}" srcOrd="1" destOrd="0" presId="urn:microsoft.com/office/officeart/2005/8/layout/hierarchy1"/>
    <dgm:cxn modelId="{8F524FB2-B3EF-4E89-BE68-2B18115C38C7}" type="presParOf" srcId="{2425D0C8-034A-4D8F-9950-D356F361B2E3}" destId="{81A9942A-7ED7-498C-8783-A089B5A62A59}" srcOrd="1" destOrd="0" presId="urn:microsoft.com/office/officeart/2005/8/layout/hierarchy1"/>
    <dgm:cxn modelId="{9085B5EB-E79C-4706-B01E-7ED03E820821}" type="presParOf" srcId="{81A9942A-7ED7-498C-8783-A089B5A62A59}" destId="{E5A15966-CED2-44B0-8D7F-A8A6180F3ED4}" srcOrd="0" destOrd="0" presId="urn:microsoft.com/office/officeart/2005/8/layout/hierarchy1"/>
    <dgm:cxn modelId="{13432DA5-24CE-41C8-93E6-1D1B4287ED20}" type="presParOf" srcId="{81A9942A-7ED7-498C-8783-A089B5A62A59}" destId="{3C794421-7555-4268-A105-F4393171F839}" srcOrd="1" destOrd="0" presId="urn:microsoft.com/office/officeart/2005/8/layout/hierarchy1"/>
    <dgm:cxn modelId="{A1BBE0C9-51C4-4886-AFE5-1453A8E22698}" type="presParOf" srcId="{3C794421-7555-4268-A105-F4393171F839}" destId="{27B86D37-7669-4D64-9E5E-2B845AEC2900}" srcOrd="0" destOrd="0" presId="urn:microsoft.com/office/officeart/2005/8/layout/hierarchy1"/>
    <dgm:cxn modelId="{3187382E-56B7-40A8-A3B7-6C6FEB6B924D}" type="presParOf" srcId="{27B86D37-7669-4D64-9E5E-2B845AEC2900}" destId="{ED2B2F32-8E84-4CDE-8A4C-9BF772F22D5A}" srcOrd="0" destOrd="0" presId="urn:microsoft.com/office/officeart/2005/8/layout/hierarchy1"/>
    <dgm:cxn modelId="{6C36F04A-6EFA-4C87-B662-D876EEE57B83}" type="presParOf" srcId="{27B86D37-7669-4D64-9E5E-2B845AEC2900}" destId="{96C0EA4A-7B8F-4147-B057-5CBCF9B77E95}" srcOrd="1" destOrd="0" presId="urn:microsoft.com/office/officeart/2005/8/layout/hierarchy1"/>
    <dgm:cxn modelId="{A27F4C47-B705-4CE3-9BB0-23D2AB7BE394}" type="presParOf" srcId="{3C794421-7555-4268-A105-F4393171F839}" destId="{2226CD9E-49F7-4FA1-B91E-F1484316378C}" srcOrd="1" destOrd="0" presId="urn:microsoft.com/office/officeart/2005/8/layout/hierarchy1"/>
    <dgm:cxn modelId="{6887C53A-1A2F-4D22-96B8-657426912241}" type="presParOf" srcId="{1A06CC99-82B0-4602-84E3-1F973491A152}" destId="{F8B7A953-3EE1-405B-A8A7-8A1F7C29D8A9}" srcOrd="2" destOrd="0" presId="urn:microsoft.com/office/officeart/2005/8/layout/hierarchy1"/>
    <dgm:cxn modelId="{4FF595D4-1E60-4FFA-993D-1E5B28F7478B}" type="presParOf" srcId="{1A06CC99-82B0-4602-84E3-1F973491A152}" destId="{0856CEE8-3C0C-4546-8205-AA68DB1F8729}" srcOrd="3" destOrd="0" presId="urn:microsoft.com/office/officeart/2005/8/layout/hierarchy1"/>
    <dgm:cxn modelId="{133CBA87-015F-4689-8082-1E4269BC2598}" type="presParOf" srcId="{0856CEE8-3C0C-4546-8205-AA68DB1F8729}" destId="{5F82F057-067B-46D8-8E67-4317F45EB718}" srcOrd="0" destOrd="0" presId="urn:microsoft.com/office/officeart/2005/8/layout/hierarchy1"/>
    <dgm:cxn modelId="{E751BCDF-41DE-4ABE-AFF7-FB09ED4B02A6}" type="presParOf" srcId="{5F82F057-067B-46D8-8E67-4317F45EB718}" destId="{598CAE0B-6736-488C-B906-90791414C7AF}" srcOrd="0" destOrd="0" presId="urn:microsoft.com/office/officeart/2005/8/layout/hierarchy1"/>
    <dgm:cxn modelId="{595AB868-929B-4807-AC1B-B3FE397F591E}" type="presParOf" srcId="{5F82F057-067B-46D8-8E67-4317F45EB718}" destId="{F4F33E79-6FA3-42E6-95C6-A674FA9CC486}" srcOrd="1" destOrd="0" presId="urn:microsoft.com/office/officeart/2005/8/layout/hierarchy1"/>
    <dgm:cxn modelId="{E34A7C12-4F86-4CC4-8170-2E071B28D31E}" type="presParOf" srcId="{0856CEE8-3C0C-4546-8205-AA68DB1F8729}" destId="{26AF3BC1-D990-43D2-A6F7-FD58BC026BD5}" srcOrd="1" destOrd="0" presId="urn:microsoft.com/office/officeart/2005/8/layout/hierarchy1"/>
    <dgm:cxn modelId="{28D82D39-50A2-4E23-A83B-399BE756B246}" type="presParOf" srcId="{26AF3BC1-D990-43D2-A6F7-FD58BC026BD5}" destId="{2DFFEECA-3618-4983-AD90-C579850AD7E9}" srcOrd="0" destOrd="0" presId="urn:microsoft.com/office/officeart/2005/8/layout/hierarchy1"/>
    <dgm:cxn modelId="{DD698988-E46D-4A08-8617-0FFB39481750}" type="presParOf" srcId="{26AF3BC1-D990-43D2-A6F7-FD58BC026BD5}" destId="{A2298F04-7B75-4F1D-B22B-D23F477FDA20}" srcOrd="1" destOrd="0" presId="urn:microsoft.com/office/officeart/2005/8/layout/hierarchy1"/>
    <dgm:cxn modelId="{E1C172D6-22D6-4C4B-9B4D-D38157E9574C}" type="presParOf" srcId="{A2298F04-7B75-4F1D-B22B-D23F477FDA20}" destId="{E7BC714D-3505-4883-A3ED-6C5F3F370C5C}" srcOrd="0" destOrd="0" presId="urn:microsoft.com/office/officeart/2005/8/layout/hierarchy1"/>
    <dgm:cxn modelId="{43222543-CC84-463D-886A-528120E99564}" type="presParOf" srcId="{E7BC714D-3505-4883-A3ED-6C5F3F370C5C}" destId="{F6EA9286-A728-433D-8506-76FCF4E36236}" srcOrd="0" destOrd="0" presId="urn:microsoft.com/office/officeart/2005/8/layout/hierarchy1"/>
    <dgm:cxn modelId="{EE370ECA-42F8-41B1-A16B-5DADA2329E0B}" type="presParOf" srcId="{E7BC714D-3505-4883-A3ED-6C5F3F370C5C}" destId="{F5F3CB9F-70C6-4855-8696-3D5BCABD7D66}" srcOrd="1" destOrd="0" presId="urn:microsoft.com/office/officeart/2005/8/layout/hierarchy1"/>
    <dgm:cxn modelId="{29AF75F3-8C59-4661-88AF-437E58BF1604}" type="presParOf" srcId="{A2298F04-7B75-4F1D-B22B-D23F477FDA20}" destId="{E2750D46-8211-4672-86F5-8970A2977E68}" srcOrd="1" destOrd="0" presId="urn:microsoft.com/office/officeart/2005/8/layout/hierarchy1"/>
    <dgm:cxn modelId="{28B9BD6E-6986-4549-BE31-7C1049C8B1A7}" type="presParOf" srcId="{1A06CC99-82B0-4602-84E3-1F973491A152}" destId="{2E57143E-E9BE-4334-9802-082487D029EA}" srcOrd="4" destOrd="0" presId="urn:microsoft.com/office/officeart/2005/8/layout/hierarchy1"/>
    <dgm:cxn modelId="{ED96CDCF-5DCA-4789-AFE6-269773D9E3CB}" type="presParOf" srcId="{1A06CC99-82B0-4602-84E3-1F973491A152}" destId="{0C0DBE51-2BE5-4483-A123-7263149FE63C}" srcOrd="5" destOrd="0" presId="urn:microsoft.com/office/officeart/2005/8/layout/hierarchy1"/>
    <dgm:cxn modelId="{86C1BD57-131E-44E9-BA0C-A0829B773EF4}" type="presParOf" srcId="{0C0DBE51-2BE5-4483-A123-7263149FE63C}" destId="{7BC90155-B3FD-4144-B8AC-A10F2F5056A8}" srcOrd="0" destOrd="0" presId="urn:microsoft.com/office/officeart/2005/8/layout/hierarchy1"/>
    <dgm:cxn modelId="{A7B6569F-E515-47C6-9696-D9568000BB9A}" type="presParOf" srcId="{7BC90155-B3FD-4144-B8AC-A10F2F5056A8}" destId="{BDFF9FFB-B367-4748-9FBF-F57E9694E550}" srcOrd="0" destOrd="0" presId="urn:microsoft.com/office/officeart/2005/8/layout/hierarchy1"/>
    <dgm:cxn modelId="{5529530C-9D6C-44E3-BB16-B52A8BDAADEB}" type="presParOf" srcId="{7BC90155-B3FD-4144-B8AC-A10F2F5056A8}" destId="{C8876F18-BF3F-4EC6-96BE-746AFA67CD22}" srcOrd="1" destOrd="0" presId="urn:microsoft.com/office/officeart/2005/8/layout/hierarchy1"/>
    <dgm:cxn modelId="{65CE213C-69CB-41C3-8D4A-86B2F7D3F848}" type="presParOf" srcId="{0C0DBE51-2BE5-4483-A123-7263149FE63C}" destId="{FF75F164-DF23-47AC-80A0-726F07A65E5D}" srcOrd="1" destOrd="0" presId="urn:microsoft.com/office/officeart/2005/8/layout/hierarchy1"/>
    <dgm:cxn modelId="{4C84EC44-61B8-491E-9BE0-AF6E7A47318E}" type="presParOf" srcId="{FF75F164-DF23-47AC-80A0-726F07A65E5D}" destId="{647A8189-D722-4D22-BC5F-0DAD429A7DB9}" srcOrd="0" destOrd="0" presId="urn:microsoft.com/office/officeart/2005/8/layout/hierarchy1"/>
    <dgm:cxn modelId="{A1E2540B-DCBF-4B5A-9F43-671633A801CC}" type="presParOf" srcId="{FF75F164-DF23-47AC-80A0-726F07A65E5D}" destId="{F52AED1A-0DD3-4158-8B8B-3BC3F555582F}" srcOrd="1" destOrd="0" presId="urn:microsoft.com/office/officeart/2005/8/layout/hierarchy1"/>
    <dgm:cxn modelId="{3DA6BDCA-60FE-4829-9E9E-8E838D96D892}" type="presParOf" srcId="{F52AED1A-0DD3-4158-8B8B-3BC3F555582F}" destId="{A3F05C92-8C9B-49CC-AAB9-97DF0B5E5448}" srcOrd="0" destOrd="0" presId="urn:microsoft.com/office/officeart/2005/8/layout/hierarchy1"/>
    <dgm:cxn modelId="{F4C5944D-73B3-4B3C-B3B7-B5A0A644F620}" type="presParOf" srcId="{A3F05C92-8C9B-49CC-AAB9-97DF0B5E5448}" destId="{169647D1-3D79-459B-8377-B16F354560D0}" srcOrd="0" destOrd="0" presId="urn:microsoft.com/office/officeart/2005/8/layout/hierarchy1"/>
    <dgm:cxn modelId="{ABA4D057-5E74-4C2F-8DF5-0C3B977B7230}" type="presParOf" srcId="{A3F05C92-8C9B-49CC-AAB9-97DF0B5E5448}" destId="{2157A199-23AE-4AF4-9527-BE28B7CE5B5F}" srcOrd="1" destOrd="0" presId="urn:microsoft.com/office/officeart/2005/8/layout/hierarchy1"/>
    <dgm:cxn modelId="{BFDD460C-FEB9-485E-B20B-D9E4D9874784}" type="presParOf" srcId="{F52AED1A-0DD3-4158-8B8B-3BC3F555582F}" destId="{7935ACEB-03C1-4265-B872-F07A45ECB0F7}" srcOrd="1" destOrd="0" presId="urn:microsoft.com/office/officeart/2005/8/layout/hierarchy1"/>
    <dgm:cxn modelId="{70A24063-2B12-4471-B054-96D190851917}" type="presParOf" srcId="{1A06CC99-82B0-4602-84E3-1F973491A152}" destId="{948228E1-C33D-4DAC-B984-E270AB1D5664}" srcOrd="6" destOrd="0" presId="urn:microsoft.com/office/officeart/2005/8/layout/hierarchy1"/>
    <dgm:cxn modelId="{6A678C5E-1030-4917-B0B2-3C12799DDC1C}" type="presParOf" srcId="{1A06CC99-82B0-4602-84E3-1F973491A152}" destId="{FC63ADFA-DF41-4182-B021-7A05B8D11650}" srcOrd="7" destOrd="0" presId="urn:microsoft.com/office/officeart/2005/8/layout/hierarchy1"/>
    <dgm:cxn modelId="{28C15772-2704-4E5A-AA7C-32E80243917C}" type="presParOf" srcId="{FC63ADFA-DF41-4182-B021-7A05B8D11650}" destId="{61A016A1-B33A-4670-8CEC-EF9500AE9A63}" srcOrd="0" destOrd="0" presId="urn:microsoft.com/office/officeart/2005/8/layout/hierarchy1"/>
    <dgm:cxn modelId="{585510BB-504F-4A59-ABB3-6C92B87CFBD1}" type="presParOf" srcId="{61A016A1-B33A-4670-8CEC-EF9500AE9A63}" destId="{25AF243F-5834-493B-ADD3-B46CBC5A96F4}" srcOrd="0" destOrd="0" presId="urn:microsoft.com/office/officeart/2005/8/layout/hierarchy1"/>
    <dgm:cxn modelId="{E1820EDF-A62E-472E-84F0-179CA8DCD905}" type="presParOf" srcId="{61A016A1-B33A-4670-8CEC-EF9500AE9A63}" destId="{96BB954A-E3DE-4E93-9618-9B0E0E7BEBE9}" srcOrd="1" destOrd="0" presId="urn:microsoft.com/office/officeart/2005/8/layout/hierarchy1"/>
    <dgm:cxn modelId="{4B450847-D723-47C7-84BA-56AFAA9732F2}" type="presParOf" srcId="{FC63ADFA-DF41-4182-B021-7A05B8D11650}" destId="{E12431E3-3C3E-4353-BAF7-CA6084A7DCF5}" srcOrd="1" destOrd="0" presId="urn:microsoft.com/office/officeart/2005/8/layout/hierarchy1"/>
    <dgm:cxn modelId="{97067734-4161-4104-B9C9-81BE683BD110}" type="presParOf" srcId="{7331263F-DDF0-46D6-98BE-7D0D2F2E1410}" destId="{73B9C707-C601-4F53-9051-C480D7EE945E}" srcOrd="6" destOrd="0" presId="urn:microsoft.com/office/officeart/2005/8/layout/hierarchy1"/>
    <dgm:cxn modelId="{86BF3DFF-3329-40AE-8F57-D5ACA63EFB44}" type="presParOf" srcId="{7331263F-DDF0-46D6-98BE-7D0D2F2E1410}" destId="{3C65EDC1-71B5-4F46-8B2C-5EC76D75A9E8}" srcOrd="7" destOrd="0" presId="urn:microsoft.com/office/officeart/2005/8/layout/hierarchy1"/>
    <dgm:cxn modelId="{254B8853-559F-4A49-B801-36A267B68AFA}" type="presParOf" srcId="{3C65EDC1-71B5-4F46-8B2C-5EC76D75A9E8}" destId="{C9059C79-7D1E-4DF7-BC17-423C29091240}" srcOrd="0" destOrd="0" presId="urn:microsoft.com/office/officeart/2005/8/layout/hierarchy1"/>
    <dgm:cxn modelId="{9A08C9D3-E147-4EB7-8D98-087777A424C4}" type="presParOf" srcId="{C9059C79-7D1E-4DF7-BC17-423C29091240}" destId="{1E56A813-99B6-4FC4-A446-9B12B70A2244}" srcOrd="0" destOrd="0" presId="urn:microsoft.com/office/officeart/2005/8/layout/hierarchy1"/>
    <dgm:cxn modelId="{86591575-B825-4D53-9B28-1FBD179F36F0}" type="presParOf" srcId="{C9059C79-7D1E-4DF7-BC17-423C29091240}" destId="{70F8667C-EA88-48CE-9925-88C53FDD39F1}" srcOrd="1" destOrd="0" presId="urn:microsoft.com/office/officeart/2005/8/layout/hierarchy1"/>
    <dgm:cxn modelId="{4FF27C2D-EFC3-4B43-A9CF-6E9B99E1A0F4}" type="presParOf" srcId="{3C65EDC1-71B5-4F46-8B2C-5EC76D75A9E8}" destId="{3131420B-B896-48B3-B6CE-935F9C0862CC}" srcOrd="1" destOrd="0" presId="urn:microsoft.com/office/officeart/2005/8/layout/hierarchy1"/>
    <dgm:cxn modelId="{8F975CDD-E11A-4BAA-9924-EA8847706624}" type="presParOf" srcId="{7331263F-DDF0-46D6-98BE-7D0D2F2E1410}" destId="{145C9446-2D6F-41DA-A928-9E3A3109777A}" srcOrd="8" destOrd="0" presId="urn:microsoft.com/office/officeart/2005/8/layout/hierarchy1"/>
    <dgm:cxn modelId="{0314B379-8B6A-4A2E-AF5A-7C52270D7F8B}" type="presParOf" srcId="{7331263F-DDF0-46D6-98BE-7D0D2F2E1410}" destId="{FBEFE99D-D54F-4DAF-9FC4-46110436E58D}" srcOrd="9" destOrd="0" presId="urn:microsoft.com/office/officeart/2005/8/layout/hierarchy1"/>
    <dgm:cxn modelId="{15DDCEE6-0031-4DE4-81A1-D5580104EEF5}" type="presParOf" srcId="{FBEFE99D-D54F-4DAF-9FC4-46110436E58D}" destId="{FC640289-B0A3-4508-84F2-B00B66E75ACA}" srcOrd="0" destOrd="0" presId="urn:microsoft.com/office/officeart/2005/8/layout/hierarchy1"/>
    <dgm:cxn modelId="{44369AE7-75FC-4418-98B7-BA669E9D5D03}" type="presParOf" srcId="{FC640289-B0A3-4508-84F2-B00B66E75ACA}" destId="{2A757B8F-01A7-44EA-85B9-428B56A437E2}" srcOrd="0" destOrd="0" presId="urn:microsoft.com/office/officeart/2005/8/layout/hierarchy1"/>
    <dgm:cxn modelId="{83D3D53E-B2EC-4F48-9EBA-B6640DC74C01}" type="presParOf" srcId="{FC640289-B0A3-4508-84F2-B00B66E75ACA}" destId="{D8A937A1-010F-400E-ACE8-8815F707F5E1}" srcOrd="1" destOrd="0" presId="urn:microsoft.com/office/officeart/2005/8/layout/hierarchy1"/>
    <dgm:cxn modelId="{6F71223D-C4FA-4A1E-A565-9922CCB89762}" type="presParOf" srcId="{FBEFE99D-D54F-4DAF-9FC4-46110436E58D}" destId="{8C64DCD3-D43B-4DBA-A875-7BE9EBEDD2F6}" srcOrd="1" destOrd="0" presId="urn:microsoft.com/office/officeart/2005/8/layout/hierarchy1"/>
    <dgm:cxn modelId="{D0EA4F70-CE86-4FB7-B591-921B61405E07}" type="presParOf" srcId="{7331263F-DDF0-46D6-98BE-7D0D2F2E1410}" destId="{D1A80519-9AF6-4A1D-B1FF-BC01712D24D6}" srcOrd="10" destOrd="0" presId="urn:microsoft.com/office/officeart/2005/8/layout/hierarchy1"/>
    <dgm:cxn modelId="{1F5125DE-A64C-48A2-9407-0780F5D21003}" type="presParOf" srcId="{7331263F-DDF0-46D6-98BE-7D0D2F2E1410}" destId="{644AB847-21DF-4E9A-86DC-2937B75DFA35}" srcOrd="11" destOrd="0" presId="urn:microsoft.com/office/officeart/2005/8/layout/hierarchy1"/>
    <dgm:cxn modelId="{B5E42441-3CE5-432D-A594-1E673A829334}" type="presParOf" srcId="{644AB847-21DF-4E9A-86DC-2937B75DFA35}" destId="{DD4C71B9-99E1-4BD3-806F-959730E1B597}" srcOrd="0" destOrd="0" presId="urn:microsoft.com/office/officeart/2005/8/layout/hierarchy1"/>
    <dgm:cxn modelId="{15D2DC44-381A-414A-81ED-C91AA5A40125}" type="presParOf" srcId="{DD4C71B9-99E1-4BD3-806F-959730E1B597}" destId="{F9454DCC-4053-4438-8BD0-62AD951D951B}" srcOrd="0" destOrd="0" presId="urn:microsoft.com/office/officeart/2005/8/layout/hierarchy1"/>
    <dgm:cxn modelId="{2B54A17A-6DAA-4506-B5B9-68B92131A624}" type="presParOf" srcId="{DD4C71B9-99E1-4BD3-806F-959730E1B597}" destId="{6BB057F4-F82E-4B7F-B66B-B731C496EEA9}" srcOrd="1" destOrd="0" presId="urn:microsoft.com/office/officeart/2005/8/layout/hierarchy1"/>
    <dgm:cxn modelId="{39E6F3E3-9C85-41F0-96A8-6A13B24E272A}" type="presParOf" srcId="{644AB847-21DF-4E9A-86DC-2937B75DFA35}" destId="{153C738B-0615-4A3B-AC6F-1C25D3E6F56E}" srcOrd="1" destOrd="0" presId="urn:microsoft.com/office/officeart/2005/8/layout/hierarchy1"/>
    <dgm:cxn modelId="{7BA9FC84-E239-41FB-8447-BE8784266F37}" type="presParOf" srcId="{153C738B-0615-4A3B-AC6F-1C25D3E6F56E}" destId="{99C5AD53-1847-449C-A67A-9F4B48F25256}" srcOrd="0" destOrd="0" presId="urn:microsoft.com/office/officeart/2005/8/layout/hierarchy1"/>
    <dgm:cxn modelId="{C7E5EE4B-9C69-4CA1-B7A1-C6711C1C3412}" type="presParOf" srcId="{153C738B-0615-4A3B-AC6F-1C25D3E6F56E}" destId="{3557A4A7-73A2-4594-B100-5DF36D81B39F}" srcOrd="1" destOrd="0" presId="urn:microsoft.com/office/officeart/2005/8/layout/hierarchy1"/>
    <dgm:cxn modelId="{49255561-E9C9-49DC-9E25-968A8CD36010}" type="presParOf" srcId="{3557A4A7-73A2-4594-B100-5DF36D81B39F}" destId="{B56FA4A7-2C9C-4452-810D-9A3BA40A5830}" srcOrd="0" destOrd="0" presId="urn:microsoft.com/office/officeart/2005/8/layout/hierarchy1"/>
    <dgm:cxn modelId="{D15E1D22-317A-4E75-862A-840CFEC608E6}" type="presParOf" srcId="{B56FA4A7-2C9C-4452-810D-9A3BA40A5830}" destId="{3A99FD54-6795-41BF-A90E-72C13ED8E427}" srcOrd="0" destOrd="0" presId="urn:microsoft.com/office/officeart/2005/8/layout/hierarchy1"/>
    <dgm:cxn modelId="{BB8BF73E-3981-4D93-B75D-B1DFE163279B}" type="presParOf" srcId="{B56FA4A7-2C9C-4452-810D-9A3BA40A5830}" destId="{52AB617D-02D8-4C2E-9840-DF8137D2DB72}" srcOrd="1" destOrd="0" presId="urn:microsoft.com/office/officeart/2005/8/layout/hierarchy1"/>
    <dgm:cxn modelId="{9AEC87CF-2655-46D3-A055-38665DF3D3B4}" type="presParOf" srcId="{3557A4A7-73A2-4594-B100-5DF36D81B39F}" destId="{594E34A6-1D85-4D7A-B1E7-F0F84668E1DB}" srcOrd="1" destOrd="0" presId="urn:microsoft.com/office/officeart/2005/8/layout/hierarchy1"/>
    <dgm:cxn modelId="{F064397E-B927-41E1-9021-950632E57394}" type="presParOf" srcId="{594E34A6-1D85-4D7A-B1E7-F0F84668E1DB}" destId="{9C0B4465-F6F5-46D2-92C1-D0621394E4F4}" srcOrd="0" destOrd="0" presId="urn:microsoft.com/office/officeart/2005/8/layout/hierarchy1"/>
    <dgm:cxn modelId="{27479284-B7E6-4724-ABFD-10031081E5AC}" type="presParOf" srcId="{594E34A6-1D85-4D7A-B1E7-F0F84668E1DB}" destId="{7DF9571E-EBEF-4B3A-A02C-9AD1B90DF0CB}" srcOrd="1" destOrd="0" presId="urn:microsoft.com/office/officeart/2005/8/layout/hierarchy1"/>
    <dgm:cxn modelId="{0F6CF0F0-3EDB-4338-876F-295EFFFA2000}" type="presParOf" srcId="{7DF9571E-EBEF-4B3A-A02C-9AD1B90DF0CB}" destId="{D7152689-1C7B-473C-B9A9-DFEED197FC70}" srcOrd="0" destOrd="0" presId="urn:microsoft.com/office/officeart/2005/8/layout/hierarchy1"/>
    <dgm:cxn modelId="{039DB652-9D4F-4062-A766-63168E795F67}" type="presParOf" srcId="{D7152689-1C7B-473C-B9A9-DFEED197FC70}" destId="{BA53A66B-4C2F-4B72-A12F-677D85A91545}" srcOrd="0" destOrd="0" presId="urn:microsoft.com/office/officeart/2005/8/layout/hierarchy1"/>
    <dgm:cxn modelId="{48801C09-05D0-4569-B4E0-F64D074D3A19}" type="presParOf" srcId="{D7152689-1C7B-473C-B9A9-DFEED197FC70}" destId="{5770EA07-8714-42DB-B230-A311C734C441}" srcOrd="1" destOrd="0" presId="urn:microsoft.com/office/officeart/2005/8/layout/hierarchy1"/>
    <dgm:cxn modelId="{3EE45739-6A71-48BA-9DF4-53F64B951B1E}" type="presParOf" srcId="{7DF9571E-EBEF-4B3A-A02C-9AD1B90DF0CB}" destId="{B35F5DEB-9566-40BE-B3B9-FF592BAC3BBA}" srcOrd="1" destOrd="0" presId="urn:microsoft.com/office/officeart/2005/8/layout/hierarchy1"/>
    <dgm:cxn modelId="{C53EFEF8-5336-470A-A56B-DF122C749547}" type="presParOf" srcId="{153C738B-0615-4A3B-AC6F-1C25D3E6F56E}" destId="{05FF5417-ECA7-4534-9EC3-16AD8FB8E209}" srcOrd="2" destOrd="0" presId="urn:microsoft.com/office/officeart/2005/8/layout/hierarchy1"/>
    <dgm:cxn modelId="{A43651B7-A597-4A6C-AABA-364B94715C5E}" type="presParOf" srcId="{153C738B-0615-4A3B-AC6F-1C25D3E6F56E}" destId="{AA11115B-47CF-4D67-865E-E850E8B9A435}" srcOrd="3" destOrd="0" presId="urn:microsoft.com/office/officeart/2005/8/layout/hierarchy1"/>
    <dgm:cxn modelId="{2077C448-E1B7-41E9-A104-0D56622FB79F}" type="presParOf" srcId="{AA11115B-47CF-4D67-865E-E850E8B9A435}" destId="{82DEBE5F-A984-4FB6-839D-E208C769FE59}" srcOrd="0" destOrd="0" presId="urn:microsoft.com/office/officeart/2005/8/layout/hierarchy1"/>
    <dgm:cxn modelId="{B527353D-E7DB-4EFC-AE11-5E1AAC2F526D}" type="presParOf" srcId="{82DEBE5F-A984-4FB6-839D-E208C769FE59}" destId="{64413A3C-B8F2-4386-BAE2-B938DDCBFF52}" srcOrd="0" destOrd="0" presId="urn:microsoft.com/office/officeart/2005/8/layout/hierarchy1"/>
    <dgm:cxn modelId="{CF7D1A5E-6076-4292-99FA-7FC10E68FFE1}" type="presParOf" srcId="{82DEBE5F-A984-4FB6-839D-E208C769FE59}" destId="{6F7CB5AC-1DF3-4115-B700-2007C37BE113}" srcOrd="1" destOrd="0" presId="urn:microsoft.com/office/officeart/2005/8/layout/hierarchy1"/>
    <dgm:cxn modelId="{5EA7907D-85C1-4946-9C35-26B078C49A1E}" type="presParOf" srcId="{AA11115B-47CF-4D67-865E-E850E8B9A435}" destId="{A7A0CE75-EED4-41C5-8555-E9C34A73F658}" srcOrd="1" destOrd="0" presId="urn:microsoft.com/office/officeart/2005/8/layout/hierarchy1"/>
    <dgm:cxn modelId="{6EC92619-35C6-44D1-B671-07774AABA8E8}" type="presParOf" srcId="{153C738B-0615-4A3B-AC6F-1C25D3E6F56E}" destId="{058F391D-F7DB-43BD-A8C8-78D2DE32FDEB}" srcOrd="4" destOrd="0" presId="urn:microsoft.com/office/officeart/2005/8/layout/hierarchy1"/>
    <dgm:cxn modelId="{8EB639A7-BE9A-4FA3-A7A6-3EB6627AE02B}" type="presParOf" srcId="{153C738B-0615-4A3B-AC6F-1C25D3E6F56E}" destId="{9052136A-7165-4D17-9251-FF9317B6FAF0}" srcOrd="5" destOrd="0" presId="urn:microsoft.com/office/officeart/2005/8/layout/hierarchy1"/>
    <dgm:cxn modelId="{7F4EDF03-8294-480B-893D-4EFBB0EDD847}" type="presParOf" srcId="{9052136A-7165-4D17-9251-FF9317B6FAF0}" destId="{596DBE24-63BD-4392-AFBE-6DFE2893E945}" srcOrd="0" destOrd="0" presId="urn:microsoft.com/office/officeart/2005/8/layout/hierarchy1"/>
    <dgm:cxn modelId="{1F02130E-5D65-40A1-BF3E-BE728DE5001E}" type="presParOf" srcId="{596DBE24-63BD-4392-AFBE-6DFE2893E945}" destId="{CA8CC641-E5BE-4E31-9A1C-CB6B80359954}" srcOrd="0" destOrd="0" presId="urn:microsoft.com/office/officeart/2005/8/layout/hierarchy1"/>
    <dgm:cxn modelId="{40E57480-E58A-4695-9F2C-6795950B66C4}" type="presParOf" srcId="{596DBE24-63BD-4392-AFBE-6DFE2893E945}" destId="{7692C812-811B-478F-B478-ECBD4F0AAF45}" srcOrd="1" destOrd="0" presId="urn:microsoft.com/office/officeart/2005/8/layout/hierarchy1"/>
    <dgm:cxn modelId="{015F2463-EF0B-489A-9B1C-30E4F889E757}" type="presParOf" srcId="{9052136A-7165-4D17-9251-FF9317B6FAF0}" destId="{B1F586A0-49E8-4C4C-B2B1-BB73A5D71973}" srcOrd="1" destOrd="0" presId="urn:microsoft.com/office/officeart/2005/8/layout/hierarchy1"/>
    <dgm:cxn modelId="{9719FEB8-79EB-467D-9702-501ADC46D7FC}" type="presParOf" srcId="{B1F586A0-49E8-4C4C-B2B1-BB73A5D71973}" destId="{FACBE58E-7EBB-40DE-BF55-FC1ECF3A7403}" srcOrd="0" destOrd="0" presId="urn:microsoft.com/office/officeart/2005/8/layout/hierarchy1"/>
    <dgm:cxn modelId="{8C068058-75FC-4F6C-B093-18A1F1D5D59E}" type="presParOf" srcId="{B1F586A0-49E8-4C4C-B2B1-BB73A5D71973}" destId="{188FA71E-9DAB-4AF1-9804-C56E3D8CF107}" srcOrd="1" destOrd="0" presId="urn:microsoft.com/office/officeart/2005/8/layout/hierarchy1"/>
    <dgm:cxn modelId="{D69DF2EC-1F3A-4416-8691-85B2CD7664DB}" type="presParOf" srcId="{188FA71E-9DAB-4AF1-9804-C56E3D8CF107}" destId="{F01EDA83-812D-4504-9F15-C5841A00E6B1}" srcOrd="0" destOrd="0" presId="urn:microsoft.com/office/officeart/2005/8/layout/hierarchy1"/>
    <dgm:cxn modelId="{9C775CD0-77FE-4210-8500-3CC57C6BCB3A}" type="presParOf" srcId="{F01EDA83-812D-4504-9F15-C5841A00E6B1}" destId="{13CCE143-B107-41FC-9C95-D6E269515E6B}" srcOrd="0" destOrd="0" presId="urn:microsoft.com/office/officeart/2005/8/layout/hierarchy1"/>
    <dgm:cxn modelId="{968BE634-8EFD-4114-9DF0-8A9D56AE7FC6}" type="presParOf" srcId="{F01EDA83-812D-4504-9F15-C5841A00E6B1}" destId="{F79AC107-23E4-421F-A670-B94658CB505F}" srcOrd="1" destOrd="0" presId="urn:microsoft.com/office/officeart/2005/8/layout/hierarchy1"/>
    <dgm:cxn modelId="{3EF3B59C-D6BF-4EB5-8160-CFF5B75F0B9A}" type="presParOf" srcId="{188FA71E-9DAB-4AF1-9804-C56E3D8CF107}" destId="{5A604E44-752D-46EB-8520-58C3D2E5799B}" srcOrd="1" destOrd="0" presId="urn:microsoft.com/office/officeart/2005/8/layout/hierarchy1"/>
    <dgm:cxn modelId="{79FE8819-78C5-4FBE-BEF5-9025F16C17F1}" type="presParOf" srcId="{5A604E44-752D-46EB-8520-58C3D2E5799B}" destId="{F0A1F8D9-3A7D-4E2A-96C0-36D1C8A6FE19}" srcOrd="0" destOrd="0" presId="urn:microsoft.com/office/officeart/2005/8/layout/hierarchy1"/>
    <dgm:cxn modelId="{3E93F91E-16AC-442C-818D-38840CBF7854}" type="presParOf" srcId="{5A604E44-752D-46EB-8520-58C3D2E5799B}" destId="{185BBFB5-1D5E-4044-B736-DD171B2318AD}" srcOrd="1" destOrd="0" presId="urn:microsoft.com/office/officeart/2005/8/layout/hierarchy1"/>
    <dgm:cxn modelId="{4A03E25D-2D6A-4EE2-BF9E-5B408FC10F0D}" type="presParOf" srcId="{185BBFB5-1D5E-4044-B736-DD171B2318AD}" destId="{21966637-98D1-48D5-B5A8-2F682966F5E5}" srcOrd="0" destOrd="0" presId="urn:microsoft.com/office/officeart/2005/8/layout/hierarchy1"/>
    <dgm:cxn modelId="{F19B6136-3DA2-4053-9527-F2F7A544E8AA}" type="presParOf" srcId="{21966637-98D1-48D5-B5A8-2F682966F5E5}" destId="{D8836843-B50A-4CD5-B583-A1D72187045A}" srcOrd="0" destOrd="0" presId="urn:microsoft.com/office/officeart/2005/8/layout/hierarchy1"/>
    <dgm:cxn modelId="{B4B3DFC0-4AD1-4023-9726-E5688B2B8B01}" type="presParOf" srcId="{21966637-98D1-48D5-B5A8-2F682966F5E5}" destId="{63696E64-DCF0-4698-BDA2-CF240D20BC9C}" srcOrd="1" destOrd="0" presId="urn:microsoft.com/office/officeart/2005/8/layout/hierarchy1"/>
    <dgm:cxn modelId="{828C21C9-20DD-4208-96E3-ED5FB5B05EFA}" type="presParOf" srcId="{185BBFB5-1D5E-4044-B736-DD171B2318AD}" destId="{1EE87E00-8841-425C-8D81-7EA602FFE17D}" srcOrd="1" destOrd="0" presId="urn:microsoft.com/office/officeart/2005/8/layout/hierarchy1"/>
    <dgm:cxn modelId="{BC947A5D-CA8F-4636-9DFC-D31ACB7958B7}" type="presParOf" srcId="{1EE87E00-8841-425C-8D81-7EA602FFE17D}" destId="{720815DA-8651-498D-8889-A1D501E7CC3D}" srcOrd="0" destOrd="0" presId="urn:microsoft.com/office/officeart/2005/8/layout/hierarchy1"/>
    <dgm:cxn modelId="{695049A1-E2F4-4EC9-90CC-182F1B7291D7}" type="presParOf" srcId="{1EE87E00-8841-425C-8D81-7EA602FFE17D}" destId="{97FFFD21-DF3A-4D4D-95F8-3AD871C1E1D9}" srcOrd="1" destOrd="0" presId="urn:microsoft.com/office/officeart/2005/8/layout/hierarchy1"/>
    <dgm:cxn modelId="{EE0AF14A-A8E7-456A-8053-6F8BD3E7E261}" type="presParOf" srcId="{97FFFD21-DF3A-4D4D-95F8-3AD871C1E1D9}" destId="{C3358ABA-09A2-448F-8C69-1D10548A42D8}" srcOrd="0" destOrd="0" presId="urn:microsoft.com/office/officeart/2005/8/layout/hierarchy1"/>
    <dgm:cxn modelId="{D0193E0F-DE50-4C69-82C8-08C869413E04}" type="presParOf" srcId="{C3358ABA-09A2-448F-8C69-1D10548A42D8}" destId="{3E959CF7-15C2-4A1B-9685-88EB2270DB7C}" srcOrd="0" destOrd="0" presId="urn:microsoft.com/office/officeart/2005/8/layout/hierarchy1"/>
    <dgm:cxn modelId="{220A14BC-C134-4E41-9235-11A86488D645}" type="presParOf" srcId="{C3358ABA-09A2-448F-8C69-1D10548A42D8}" destId="{6737C4E4-7403-4A3E-9A84-283FE69C6E29}" srcOrd="1" destOrd="0" presId="urn:microsoft.com/office/officeart/2005/8/layout/hierarchy1"/>
    <dgm:cxn modelId="{B495157A-0FF9-4BBC-8A5F-C468C502E430}" type="presParOf" srcId="{97FFFD21-DF3A-4D4D-95F8-3AD871C1E1D9}" destId="{505D2720-1E1F-426B-A34D-59BF7406FDFD}" srcOrd="1" destOrd="0" presId="urn:microsoft.com/office/officeart/2005/8/layout/hierarchy1"/>
    <dgm:cxn modelId="{8D9B025D-A816-4E4B-AD50-2B3C0EF8CFF5}" type="presParOf" srcId="{505D2720-1E1F-426B-A34D-59BF7406FDFD}" destId="{F1E2F893-5881-405A-9A71-03726C2CEFEA}" srcOrd="0" destOrd="0" presId="urn:microsoft.com/office/officeart/2005/8/layout/hierarchy1"/>
    <dgm:cxn modelId="{0E4EA0ED-65FC-44A1-97A7-21822D2630A6}" type="presParOf" srcId="{505D2720-1E1F-426B-A34D-59BF7406FDFD}" destId="{9EBBFE66-8F42-487A-9C23-5AA8C381EE02}" srcOrd="1" destOrd="0" presId="urn:microsoft.com/office/officeart/2005/8/layout/hierarchy1"/>
    <dgm:cxn modelId="{604CE875-95F2-4A17-BB0D-AB20B3E1DF33}" type="presParOf" srcId="{9EBBFE66-8F42-487A-9C23-5AA8C381EE02}" destId="{8871043E-0012-479A-8183-BE296E8AD380}" srcOrd="0" destOrd="0" presId="urn:microsoft.com/office/officeart/2005/8/layout/hierarchy1"/>
    <dgm:cxn modelId="{73026216-2EAF-41C5-81F4-01013721C4F0}" type="presParOf" srcId="{8871043E-0012-479A-8183-BE296E8AD380}" destId="{02C8DF0B-B70A-48AF-80E2-6881D351716E}" srcOrd="0" destOrd="0" presId="urn:microsoft.com/office/officeart/2005/8/layout/hierarchy1"/>
    <dgm:cxn modelId="{4D8775D5-7328-437E-8214-15FB41860F5E}" type="presParOf" srcId="{8871043E-0012-479A-8183-BE296E8AD380}" destId="{7570B73B-5959-490E-94B9-2AE4A57C99E7}" srcOrd="1" destOrd="0" presId="urn:microsoft.com/office/officeart/2005/8/layout/hierarchy1"/>
    <dgm:cxn modelId="{0ADF4437-8072-4D2B-8B6F-E53EE79DF270}" type="presParOf" srcId="{9EBBFE66-8F42-487A-9C23-5AA8C381EE02}" destId="{9612F6FB-9EC0-4C83-9F5F-B8EF1DCAC93F}" srcOrd="1" destOrd="0" presId="urn:microsoft.com/office/officeart/2005/8/layout/hierarchy1"/>
    <dgm:cxn modelId="{0F9EE024-0728-4C4B-AF89-A9C19778C357}" type="presParOf" srcId="{153C738B-0615-4A3B-AC6F-1C25D3E6F56E}" destId="{2B52F048-9613-4E14-A552-C781E9AE8CD1}" srcOrd="6" destOrd="0" presId="urn:microsoft.com/office/officeart/2005/8/layout/hierarchy1"/>
    <dgm:cxn modelId="{F736E9DC-4C8C-4668-8DFF-B0401BE752DD}" type="presParOf" srcId="{153C738B-0615-4A3B-AC6F-1C25D3E6F56E}" destId="{BA4DD334-1A2F-4E31-B871-054177E3BE9E}" srcOrd="7" destOrd="0" presId="urn:microsoft.com/office/officeart/2005/8/layout/hierarchy1"/>
    <dgm:cxn modelId="{0F15641D-5F29-4EEF-AFF7-C2496A51A492}" type="presParOf" srcId="{BA4DD334-1A2F-4E31-B871-054177E3BE9E}" destId="{8485667E-EB71-4E7D-9FF0-458983F7C391}" srcOrd="0" destOrd="0" presId="urn:microsoft.com/office/officeart/2005/8/layout/hierarchy1"/>
    <dgm:cxn modelId="{C8E0E79C-88DC-4247-A72C-55E3D5D2D31B}" type="presParOf" srcId="{8485667E-EB71-4E7D-9FF0-458983F7C391}" destId="{551000D9-9763-4A18-A28C-D3F28CD15AD1}" srcOrd="0" destOrd="0" presId="urn:microsoft.com/office/officeart/2005/8/layout/hierarchy1"/>
    <dgm:cxn modelId="{9F2F6D34-882E-4B3F-8DDE-B9FB6EC7657C}" type="presParOf" srcId="{8485667E-EB71-4E7D-9FF0-458983F7C391}" destId="{810A7143-A127-4CA4-9EA8-FC48EA59E3CB}" srcOrd="1" destOrd="0" presId="urn:microsoft.com/office/officeart/2005/8/layout/hierarchy1"/>
    <dgm:cxn modelId="{0EB8F2FD-0B71-4801-8C76-D0CAC7DE063B}" type="presParOf" srcId="{BA4DD334-1A2F-4E31-B871-054177E3BE9E}" destId="{83291B9A-CF74-4253-889B-40E4D3329DE0}" srcOrd="1" destOrd="0" presId="urn:microsoft.com/office/officeart/2005/8/layout/hierarchy1"/>
    <dgm:cxn modelId="{A38C3EFB-8D01-47BC-84BA-6A448F2FB262}" type="presParOf" srcId="{7331263F-DDF0-46D6-98BE-7D0D2F2E1410}" destId="{3978E808-F6DC-4CC2-911A-FD73D2526BF3}" srcOrd="12" destOrd="0" presId="urn:microsoft.com/office/officeart/2005/8/layout/hierarchy1"/>
    <dgm:cxn modelId="{ACB717B2-11B0-4F52-B814-2EF813C02C79}" type="presParOf" srcId="{7331263F-DDF0-46D6-98BE-7D0D2F2E1410}" destId="{E47DE17A-A5B8-4484-A518-855ECC720FA1}" srcOrd="13" destOrd="0" presId="urn:microsoft.com/office/officeart/2005/8/layout/hierarchy1"/>
    <dgm:cxn modelId="{20D3F596-4087-486C-B00D-771B2799AA22}" type="presParOf" srcId="{E47DE17A-A5B8-4484-A518-855ECC720FA1}" destId="{02FC12E1-C8CD-47F3-9B14-6BBBF85DCA4B}" srcOrd="0" destOrd="0" presId="urn:microsoft.com/office/officeart/2005/8/layout/hierarchy1"/>
    <dgm:cxn modelId="{5952F800-6168-450C-A39E-896022659567}" type="presParOf" srcId="{02FC12E1-C8CD-47F3-9B14-6BBBF85DCA4B}" destId="{C1512F3A-E2C1-43BB-80AD-5F820C504C7B}" srcOrd="0" destOrd="0" presId="urn:microsoft.com/office/officeart/2005/8/layout/hierarchy1"/>
    <dgm:cxn modelId="{F2A7113A-2069-4EFB-82D3-49B9E953559D}" type="presParOf" srcId="{02FC12E1-C8CD-47F3-9B14-6BBBF85DCA4B}" destId="{828F9C36-EE3D-4DB0-B74B-3DB55FDFAF46}" srcOrd="1" destOrd="0" presId="urn:microsoft.com/office/officeart/2005/8/layout/hierarchy1"/>
    <dgm:cxn modelId="{A260057D-4A06-4855-A82D-B87C83A2CB13}" type="presParOf" srcId="{E47DE17A-A5B8-4484-A518-855ECC720FA1}" destId="{13F1F726-F46D-4600-A1A2-733ADF307322}" srcOrd="1" destOrd="0" presId="urn:microsoft.com/office/officeart/2005/8/layout/hierarchy1"/>
    <dgm:cxn modelId="{9228B872-735E-481A-9316-04E278DF6779}" type="presParOf" srcId="{7331263F-DDF0-46D6-98BE-7D0D2F2E1410}" destId="{59E09378-10DB-4997-8384-1DFAAF8BF9BE}" srcOrd="14" destOrd="0" presId="urn:microsoft.com/office/officeart/2005/8/layout/hierarchy1"/>
    <dgm:cxn modelId="{2FA0B0DA-85D5-4873-9CB5-C51AA20A84EF}" type="presParOf" srcId="{7331263F-DDF0-46D6-98BE-7D0D2F2E1410}" destId="{CB2436D9-6E08-4DA2-AAC5-01C85DD2D18D}" srcOrd="15" destOrd="0" presId="urn:microsoft.com/office/officeart/2005/8/layout/hierarchy1"/>
    <dgm:cxn modelId="{E5BBB899-A65B-4063-8A1A-ED4E9862AA44}" type="presParOf" srcId="{CB2436D9-6E08-4DA2-AAC5-01C85DD2D18D}" destId="{9EA4F30B-AD6B-4D1D-A08A-D9B3F93F9159}" srcOrd="0" destOrd="0" presId="urn:microsoft.com/office/officeart/2005/8/layout/hierarchy1"/>
    <dgm:cxn modelId="{11ACBF84-9C41-40C3-8C2D-0B60386F9BA2}" type="presParOf" srcId="{9EA4F30B-AD6B-4D1D-A08A-D9B3F93F9159}" destId="{9376A989-0BC3-4F1B-A97F-CCDF400E4350}" srcOrd="0" destOrd="0" presId="urn:microsoft.com/office/officeart/2005/8/layout/hierarchy1"/>
    <dgm:cxn modelId="{1962236B-06D0-4E0E-968E-64D79E4B3674}" type="presParOf" srcId="{9EA4F30B-AD6B-4D1D-A08A-D9B3F93F9159}" destId="{202203D7-C12F-4555-9198-665360C579ED}" srcOrd="1" destOrd="0" presId="urn:microsoft.com/office/officeart/2005/8/layout/hierarchy1"/>
    <dgm:cxn modelId="{6C5DBC4B-9A23-4259-BC7D-6C6410A85B8E}" type="presParOf" srcId="{CB2436D9-6E08-4DA2-AAC5-01C85DD2D18D}" destId="{52AC5FED-43D0-4102-9FD4-6FAE97B156B9}" srcOrd="1" destOrd="0" presId="urn:microsoft.com/office/officeart/2005/8/layout/hierarchy1"/>
    <dgm:cxn modelId="{522CF899-DA2F-4F8D-B1D2-1BD2B69BC37D}" type="presParOf" srcId="{7331263F-DDF0-46D6-98BE-7D0D2F2E1410}" destId="{32625A92-1AA0-4433-9698-E5C159D978C5}" srcOrd="16" destOrd="0" presId="urn:microsoft.com/office/officeart/2005/8/layout/hierarchy1"/>
    <dgm:cxn modelId="{73D7AD5C-4E7A-4365-AF98-5A274A4F407E}" type="presParOf" srcId="{7331263F-DDF0-46D6-98BE-7D0D2F2E1410}" destId="{46638525-84C6-4659-9D1F-9815456ED7DD}" srcOrd="17" destOrd="0" presId="urn:microsoft.com/office/officeart/2005/8/layout/hierarchy1"/>
    <dgm:cxn modelId="{64F2CEB5-6E3D-486F-9ED9-6B13CD1BF58F}" type="presParOf" srcId="{46638525-84C6-4659-9D1F-9815456ED7DD}" destId="{03DA5614-B9C8-4235-A19F-211D02B2E5C2}" srcOrd="0" destOrd="0" presId="urn:microsoft.com/office/officeart/2005/8/layout/hierarchy1"/>
    <dgm:cxn modelId="{543D7A87-B381-4A51-BFCB-6ABEA2E5E6FE}" type="presParOf" srcId="{03DA5614-B9C8-4235-A19F-211D02B2E5C2}" destId="{D4B22369-9F8E-4B04-898A-626956052791}" srcOrd="0" destOrd="0" presId="urn:microsoft.com/office/officeart/2005/8/layout/hierarchy1"/>
    <dgm:cxn modelId="{ECE773F9-F74D-41A1-B805-3A8A8CA2788E}" type="presParOf" srcId="{03DA5614-B9C8-4235-A19F-211D02B2E5C2}" destId="{B20F0738-F655-4286-B8A8-082FAD89E01B}" srcOrd="1" destOrd="0" presId="urn:microsoft.com/office/officeart/2005/8/layout/hierarchy1"/>
    <dgm:cxn modelId="{C8786443-5FAF-42EE-9498-6CD71DB0B0D3}" type="presParOf" srcId="{46638525-84C6-4659-9D1F-9815456ED7DD}" destId="{54689FC2-AD22-43B7-ABF6-5B8CC753E890}" srcOrd="1" destOrd="0" presId="urn:microsoft.com/office/officeart/2005/8/layout/hierarchy1"/>
    <dgm:cxn modelId="{239CF58B-1806-4813-A9BF-FB93ABE28B46}" type="presParOf" srcId="{7331263F-DDF0-46D6-98BE-7D0D2F2E1410}" destId="{F7D7B541-4C46-447C-AF3F-FAA171CEE2DE}" srcOrd="18" destOrd="0" presId="urn:microsoft.com/office/officeart/2005/8/layout/hierarchy1"/>
    <dgm:cxn modelId="{FE2B93C5-9702-4A61-B726-37C27291F2A4}" type="presParOf" srcId="{7331263F-DDF0-46D6-98BE-7D0D2F2E1410}" destId="{18925D3D-46E1-409F-A59E-5B2DE56AE311}" srcOrd="19" destOrd="0" presId="urn:microsoft.com/office/officeart/2005/8/layout/hierarchy1"/>
    <dgm:cxn modelId="{1D966468-A2B7-4053-A673-1C562F67C3F7}" type="presParOf" srcId="{18925D3D-46E1-409F-A59E-5B2DE56AE311}" destId="{BBB1433F-10A1-4380-A4CB-E78867A6E6E4}" srcOrd="0" destOrd="0" presId="urn:microsoft.com/office/officeart/2005/8/layout/hierarchy1"/>
    <dgm:cxn modelId="{810E49F3-F606-4B43-8BAC-1B6E584D80D2}" type="presParOf" srcId="{BBB1433F-10A1-4380-A4CB-E78867A6E6E4}" destId="{8F0A67AB-6A5A-41B1-BECE-959DE0BAAEDE}" srcOrd="0" destOrd="0" presId="urn:microsoft.com/office/officeart/2005/8/layout/hierarchy1"/>
    <dgm:cxn modelId="{0D301033-1600-4EBE-BEFC-7E1E7B673EA8}" type="presParOf" srcId="{BBB1433F-10A1-4380-A4CB-E78867A6E6E4}" destId="{3324E486-D001-489D-B72E-0796B0D804EF}" srcOrd="1" destOrd="0" presId="urn:microsoft.com/office/officeart/2005/8/layout/hierarchy1"/>
    <dgm:cxn modelId="{8E67A429-25D4-4ABF-87DE-1E5C203C4DD0}" type="presParOf" srcId="{18925D3D-46E1-409F-A59E-5B2DE56AE311}" destId="{46387CEC-F84A-423A-A282-E9422F7E35F5}" srcOrd="1" destOrd="0" presId="urn:microsoft.com/office/officeart/2005/8/layout/hierarchy1"/>
    <dgm:cxn modelId="{D72ECE3D-1C95-47FF-B942-64FF90E8F9C9}" type="presParOf" srcId="{46387CEC-F84A-423A-A282-E9422F7E35F5}" destId="{DBEE4FCE-E3E4-46BA-AA85-28BD37D577FF}" srcOrd="0" destOrd="0" presId="urn:microsoft.com/office/officeart/2005/8/layout/hierarchy1"/>
    <dgm:cxn modelId="{9ED79933-2D8C-4F5A-9C60-AD7C9E73B474}" type="presParOf" srcId="{46387CEC-F84A-423A-A282-E9422F7E35F5}" destId="{E5001359-5DC9-4C41-B39A-00ABDFE0AF94}" srcOrd="1" destOrd="0" presId="urn:microsoft.com/office/officeart/2005/8/layout/hierarchy1"/>
    <dgm:cxn modelId="{E8A13EFD-F97D-494B-9FE9-2AE8C3EB91E5}" type="presParOf" srcId="{E5001359-5DC9-4C41-B39A-00ABDFE0AF94}" destId="{17455EA5-1CCE-4A5F-8EB1-F6A68D032A33}" srcOrd="0" destOrd="0" presId="urn:microsoft.com/office/officeart/2005/8/layout/hierarchy1"/>
    <dgm:cxn modelId="{04BDDF25-02F6-434D-853B-4C9A1B70A385}" type="presParOf" srcId="{17455EA5-1CCE-4A5F-8EB1-F6A68D032A33}" destId="{3BF45F21-F2AC-4CAF-B82D-9D0AA1723848}" srcOrd="0" destOrd="0" presId="urn:microsoft.com/office/officeart/2005/8/layout/hierarchy1"/>
    <dgm:cxn modelId="{4A233967-3631-4891-AFF3-DA8D7C47D48C}" type="presParOf" srcId="{17455EA5-1CCE-4A5F-8EB1-F6A68D032A33}" destId="{6385D55E-D91A-4336-8869-0D597F86508C}" srcOrd="1" destOrd="0" presId="urn:microsoft.com/office/officeart/2005/8/layout/hierarchy1"/>
    <dgm:cxn modelId="{974135FD-CE33-4A57-B441-A1F64F1733B5}" type="presParOf" srcId="{E5001359-5DC9-4C41-B39A-00ABDFE0AF94}" destId="{048AB793-45E6-4484-8676-919BF867FCAF}" srcOrd="1" destOrd="0" presId="urn:microsoft.com/office/officeart/2005/8/layout/hierarchy1"/>
    <dgm:cxn modelId="{4D53DA62-4CDD-40E3-BCE5-ADD0360C8D24}" type="presParOf" srcId="{048AB793-45E6-4484-8676-919BF867FCAF}" destId="{2D1ACF39-BC61-401B-9281-5B449FCB895A}" srcOrd="0" destOrd="0" presId="urn:microsoft.com/office/officeart/2005/8/layout/hierarchy1"/>
    <dgm:cxn modelId="{613B7889-F18B-441B-A2B6-7557AEFEE3B8}" type="presParOf" srcId="{048AB793-45E6-4484-8676-919BF867FCAF}" destId="{8184A3F6-6A1C-439C-AAA8-B999F781AA45}" srcOrd="1" destOrd="0" presId="urn:microsoft.com/office/officeart/2005/8/layout/hierarchy1"/>
    <dgm:cxn modelId="{F5595F70-FE8D-4768-87AA-8BD03F8EDC61}" type="presParOf" srcId="{8184A3F6-6A1C-439C-AAA8-B999F781AA45}" destId="{099B67B4-6512-4DA4-B8B0-43200A9F85D8}" srcOrd="0" destOrd="0" presId="urn:microsoft.com/office/officeart/2005/8/layout/hierarchy1"/>
    <dgm:cxn modelId="{C6D50B1A-FA1B-4235-ADFE-5B32F1B0B1BE}" type="presParOf" srcId="{099B67B4-6512-4DA4-B8B0-43200A9F85D8}" destId="{914BA973-6705-4DC9-9C88-D31680F0B8C5}" srcOrd="0" destOrd="0" presId="urn:microsoft.com/office/officeart/2005/8/layout/hierarchy1"/>
    <dgm:cxn modelId="{77050E73-8360-4901-9BA2-3B8FFBF2F1A2}" type="presParOf" srcId="{099B67B4-6512-4DA4-B8B0-43200A9F85D8}" destId="{9EE09B6D-43A7-4FF6-BDA5-08113723FA1B}" srcOrd="1" destOrd="0" presId="urn:microsoft.com/office/officeart/2005/8/layout/hierarchy1"/>
    <dgm:cxn modelId="{F81265B6-C58A-4451-86E0-D756A2FF6BAF}" type="presParOf" srcId="{8184A3F6-6A1C-439C-AAA8-B999F781AA45}" destId="{3B5DE8C8-020F-4097-AB5A-18EA3402CBBA}" srcOrd="1" destOrd="0" presId="urn:microsoft.com/office/officeart/2005/8/layout/hierarchy1"/>
    <dgm:cxn modelId="{7D8E771E-57DA-4246-BB85-3554225E52D8}" type="presParOf" srcId="{46387CEC-F84A-423A-A282-E9422F7E35F5}" destId="{6AC9E8E7-56A0-423C-B6B8-0FC148B21107}" srcOrd="2" destOrd="0" presId="urn:microsoft.com/office/officeart/2005/8/layout/hierarchy1"/>
    <dgm:cxn modelId="{3DA4F5EF-A03D-4727-8A71-F2328867BBFD}" type="presParOf" srcId="{46387CEC-F84A-423A-A282-E9422F7E35F5}" destId="{05E84983-A272-433B-8355-C2E5AFD69BBD}" srcOrd="3" destOrd="0" presId="urn:microsoft.com/office/officeart/2005/8/layout/hierarchy1"/>
    <dgm:cxn modelId="{87081EE8-8055-482E-B58A-3DA8967C1F05}" type="presParOf" srcId="{05E84983-A272-433B-8355-C2E5AFD69BBD}" destId="{5EB4955D-C444-4982-8514-52E2B2C10B0A}" srcOrd="0" destOrd="0" presId="urn:microsoft.com/office/officeart/2005/8/layout/hierarchy1"/>
    <dgm:cxn modelId="{B0669D99-CDD0-4D1B-8B1C-4456CEDD9B4A}" type="presParOf" srcId="{5EB4955D-C444-4982-8514-52E2B2C10B0A}" destId="{89FB9230-30C6-4170-93AA-620AE9E5D0B3}" srcOrd="0" destOrd="0" presId="urn:microsoft.com/office/officeart/2005/8/layout/hierarchy1"/>
    <dgm:cxn modelId="{1369FAA0-FB30-421C-BC81-972F18D9ED2E}" type="presParOf" srcId="{5EB4955D-C444-4982-8514-52E2B2C10B0A}" destId="{4A3106DB-FCFE-4963-916F-1D34BBF89C0E}" srcOrd="1" destOrd="0" presId="urn:microsoft.com/office/officeart/2005/8/layout/hierarchy1"/>
    <dgm:cxn modelId="{74878E1D-D561-4693-9B04-A55F8CF3B2BC}" type="presParOf" srcId="{05E84983-A272-433B-8355-C2E5AFD69BBD}" destId="{E2AF315B-75FF-4EE2-BEED-D9E74C3B592A}" srcOrd="1" destOrd="0" presId="urn:microsoft.com/office/officeart/2005/8/layout/hierarchy1"/>
    <dgm:cxn modelId="{9F66FF01-D262-4A9D-99B4-13DB96754B78}" type="presParOf" srcId="{46387CEC-F84A-423A-A282-E9422F7E35F5}" destId="{E83D5167-028B-45A0-A8E0-E0BC840D580F}" srcOrd="4" destOrd="0" presId="urn:microsoft.com/office/officeart/2005/8/layout/hierarchy1"/>
    <dgm:cxn modelId="{CC9DED5A-3EC5-4D74-B56C-3AC405ACA128}" type="presParOf" srcId="{46387CEC-F84A-423A-A282-E9422F7E35F5}" destId="{CF958A29-A3EE-40B2-82E2-C27C93BC1432}" srcOrd="5" destOrd="0" presId="urn:microsoft.com/office/officeart/2005/8/layout/hierarchy1"/>
    <dgm:cxn modelId="{826C57F8-6B16-4AB7-87D8-638D2B07E47B}" type="presParOf" srcId="{CF958A29-A3EE-40B2-82E2-C27C93BC1432}" destId="{03D7792E-43F9-4E95-8917-F805CEE5C535}" srcOrd="0" destOrd="0" presId="urn:microsoft.com/office/officeart/2005/8/layout/hierarchy1"/>
    <dgm:cxn modelId="{43D2D9A9-13F7-4839-A63A-F9A2791FCFB3}" type="presParOf" srcId="{03D7792E-43F9-4E95-8917-F805CEE5C535}" destId="{1B88B916-62ED-4641-8B07-C41B1E455C35}" srcOrd="0" destOrd="0" presId="urn:microsoft.com/office/officeart/2005/8/layout/hierarchy1"/>
    <dgm:cxn modelId="{9E5F8852-3E8C-433C-930E-F8404B25FBA3}" type="presParOf" srcId="{03D7792E-43F9-4E95-8917-F805CEE5C535}" destId="{628AD24B-90EF-4BA5-98EF-BF98A5FDEF14}" srcOrd="1" destOrd="0" presId="urn:microsoft.com/office/officeart/2005/8/layout/hierarchy1"/>
    <dgm:cxn modelId="{A02684A4-B9E7-477C-BAD9-1252B471244E}" type="presParOf" srcId="{CF958A29-A3EE-40B2-82E2-C27C93BC1432}" destId="{64A6CE20-BC17-47DE-BB6D-67C6A06BD570}" srcOrd="1" destOrd="0" presId="urn:microsoft.com/office/officeart/2005/8/layout/hierarchy1"/>
    <dgm:cxn modelId="{6D6DA5D9-FC5A-46E3-8A99-66B437CB8A57}" type="presParOf" srcId="{64A6CE20-BC17-47DE-BB6D-67C6A06BD570}" destId="{4B53D2F8-BB04-4173-B666-D525CE7484FF}" srcOrd="0" destOrd="0" presId="urn:microsoft.com/office/officeart/2005/8/layout/hierarchy1"/>
    <dgm:cxn modelId="{F9D01C39-2E3F-4655-85C2-CB60ADB84485}" type="presParOf" srcId="{64A6CE20-BC17-47DE-BB6D-67C6A06BD570}" destId="{795A30AC-DB6C-40CF-98CD-8FA66454EE53}" srcOrd="1" destOrd="0" presId="urn:microsoft.com/office/officeart/2005/8/layout/hierarchy1"/>
    <dgm:cxn modelId="{A4A89097-12F9-45EA-9936-D579AA345524}" type="presParOf" srcId="{795A30AC-DB6C-40CF-98CD-8FA66454EE53}" destId="{2C416C44-0EBE-4974-8436-1A2B0DBBD73A}" srcOrd="0" destOrd="0" presId="urn:microsoft.com/office/officeart/2005/8/layout/hierarchy1"/>
    <dgm:cxn modelId="{9B86F1F8-64FA-4DB3-A66C-82A193637953}" type="presParOf" srcId="{2C416C44-0EBE-4974-8436-1A2B0DBBD73A}" destId="{03BCBCB7-93E8-40A8-8874-71B2E66DC541}" srcOrd="0" destOrd="0" presId="urn:microsoft.com/office/officeart/2005/8/layout/hierarchy1"/>
    <dgm:cxn modelId="{58C680DF-7828-48E7-AAA8-3DF8E4204CF0}" type="presParOf" srcId="{2C416C44-0EBE-4974-8436-1A2B0DBBD73A}" destId="{9B51F08B-93F1-411C-A5FF-3174285FC36B}" srcOrd="1" destOrd="0" presId="urn:microsoft.com/office/officeart/2005/8/layout/hierarchy1"/>
    <dgm:cxn modelId="{023D2163-419D-4BF9-B21B-D7EE5DCD7B41}" type="presParOf" srcId="{795A30AC-DB6C-40CF-98CD-8FA66454EE53}" destId="{5BCA7D35-624A-4C8F-947F-B42A4CB151B6}" srcOrd="1" destOrd="0" presId="urn:microsoft.com/office/officeart/2005/8/layout/hierarchy1"/>
    <dgm:cxn modelId="{E637C3E6-CED7-4629-9DB8-F0A53F181C91}" type="presParOf" srcId="{5BCA7D35-624A-4C8F-947F-B42A4CB151B6}" destId="{4F51BF94-4A0E-4BA4-B8B3-0E0987D1D274}" srcOrd="0" destOrd="0" presId="urn:microsoft.com/office/officeart/2005/8/layout/hierarchy1"/>
    <dgm:cxn modelId="{6C814561-D0E6-4078-91F7-81058157C3EB}" type="presParOf" srcId="{5BCA7D35-624A-4C8F-947F-B42A4CB151B6}" destId="{C0D50FB9-6874-44D4-9721-9C49DD17C993}" srcOrd="1" destOrd="0" presId="urn:microsoft.com/office/officeart/2005/8/layout/hierarchy1"/>
    <dgm:cxn modelId="{665D5D1F-24DD-4AD3-BA0D-3C29927C4093}" type="presParOf" srcId="{C0D50FB9-6874-44D4-9721-9C49DD17C993}" destId="{8119022C-4A7B-496E-999B-273638E12659}" srcOrd="0" destOrd="0" presId="urn:microsoft.com/office/officeart/2005/8/layout/hierarchy1"/>
    <dgm:cxn modelId="{54698C87-CAFA-4600-8615-C576C9B9723F}" type="presParOf" srcId="{8119022C-4A7B-496E-999B-273638E12659}" destId="{FF6B1A52-152F-4DA4-94E5-68FBB77AB859}" srcOrd="0" destOrd="0" presId="urn:microsoft.com/office/officeart/2005/8/layout/hierarchy1"/>
    <dgm:cxn modelId="{087BAE39-B6F8-4FC0-A4F9-42406DEC5071}" type="presParOf" srcId="{8119022C-4A7B-496E-999B-273638E12659}" destId="{6B14DF5C-540C-442F-8CB1-A1BCB85F56CD}" srcOrd="1" destOrd="0" presId="urn:microsoft.com/office/officeart/2005/8/layout/hierarchy1"/>
    <dgm:cxn modelId="{EF2D4FCA-4F72-49E7-B9B9-D450292B41AD}" type="presParOf" srcId="{C0D50FB9-6874-44D4-9721-9C49DD17C993}" destId="{31B7D4E8-26CF-4F00-AF3E-01538466BB59}" srcOrd="1" destOrd="0" presId="urn:microsoft.com/office/officeart/2005/8/layout/hierarchy1"/>
    <dgm:cxn modelId="{E48104C8-56A3-4BC1-9951-427EA2494129}" type="presParOf" srcId="{31B7D4E8-26CF-4F00-AF3E-01538466BB59}" destId="{A9639E34-F4B2-49DE-86D3-417C3A352790}" srcOrd="0" destOrd="0" presId="urn:microsoft.com/office/officeart/2005/8/layout/hierarchy1"/>
    <dgm:cxn modelId="{65E58387-3CC7-4049-9CA0-101385D57965}" type="presParOf" srcId="{31B7D4E8-26CF-4F00-AF3E-01538466BB59}" destId="{E8D2DCE0-5E07-4FEC-B45F-E16E141D327E}" srcOrd="1" destOrd="0" presId="urn:microsoft.com/office/officeart/2005/8/layout/hierarchy1"/>
    <dgm:cxn modelId="{6F544075-3278-43A5-B76F-A5CF31926F77}" type="presParOf" srcId="{E8D2DCE0-5E07-4FEC-B45F-E16E141D327E}" destId="{E80F982E-692E-40D4-BCDD-91B4F3C26A33}" srcOrd="0" destOrd="0" presId="urn:microsoft.com/office/officeart/2005/8/layout/hierarchy1"/>
    <dgm:cxn modelId="{D27C8320-CE6B-43B6-88DB-19E766E45E8F}" type="presParOf" srcId="{E80F982E-692E-40D4-BCDD-91B4F3C26A33}" destId="{619984A6-30CE-4C94-97D0-31D01AFC2FFA}" srcOrd="0" destOrd="0" presId="urn:microsoft.com/office/officeart/2005/8/layout/hierarchy1"/>
    <dgm:cxn modelId="{AB1DD57F-CE2E-4FE9-B012-5DF8A61AD7FB}" type="presParOf" srcId="{E80F982E-692E-40D4-BCDD-91B4F3C26A33}" destId="{487D11E3-0816-428B-8496-057A910871DD}" srcOrd="1" destOrd="0" presId="urn:microsoft.com/office/officeart/2005/8/layout/hierarchy1"/>
    <dgm:cxn modelId="{57596789-9C87-44E4-9B19-0F36C9253EA1}" type="presParOf" srcId="{E8D2DCE0-5E07-4FEC-B45F-E16E141D327E}" destId="{26E22C65-82D9-4827-9ED7-6B4BF1674064}" srcOrd="1" destOrd="0" presId="urn:microsoft.com/office/officeart/2005/8/layout/hierarchy1"/>
    <dgm:cxn modelId="{8B7947D8-2707-453E-B9B7-9AAD2C19D119}" type="presParOf" srcId="{26E22C65-82D9-4827-9ED7-6B4BF1674064}" destId="{61170E56-2FF3-4DA1-91F7-3EBD9181B40B}" srcOrd="0" destOrd="0" presId="urn:microsoft.com/office/officeart/2005/8/layout/hierarchy1"/>
    <dgm:cxn modelId="{B49D0ECA-775F-4C64-B2C9-5A885DEFCBAD}" type="presParOf" srcId="{26E22C65-82D9-4827-9ED7-6B4BF1674064}" destId="{CF914C9D-D04C-446F-8AD9-A3F91FD6651D}" srcOrd="1" destOrd="0" presId="urn:microsoft.com/office/officeart/2005/8/layout/hierarchy1"/>
    <dgm:cxn modelId="{38890B13-BB06-4AF6-9078-E551FB2E6300}" type="presParOf" srcId="{CF914C9D-D04C-446F-8AD9-A3F91FD6651D}" destId="{59AC5D2F-D6AA-4E24-A1E3-B10219F49578}" srcOrd="0" destOrd="0" presId="urn:microsoft.com/office/officeart/2005/8/layout/hierarchy1"/>
    <dgm:cxn modelId="{5DDFCD16-9B11-4DAC-8868-67D15151F50E}" type="presParOf" srcId="{59AC5D2F-D6AA-4E24-A1E3-B10219F49578}" destId="{757E914A-0704-486E-86DC-34B509DC6BEB}" srcOrd="0" destOrd="0" presId="urn:microsoft.com/office/officeart/2005/8/layout/hierarchy1"/>
    <dgm:cxn modelId="{7AC778C0-987C-4908-81C7-82B09092088A}" type="presParOf" srcId="{59AC5D2F-D6AA-4E24-A1E3-B10219F49578}" destId="{45A11A91-179E-408C-86E5-806BEE1B5F00}" srcOrd="1" destOrd="0" presId="urn:microsoft.com/office/officeart/2005/8/layout/hierarchy1"/>
    <dgm:cxn modelId="{949F6C7C-F0E5-487B-B971-999E483B12A0}" type="presParOf" srcId="{CF914C9D-D04C-446F-8AD9-A3F91FD6651D}" destId="{A129C5E3-C490-49B0-A397-84AA5A76FDD2}" srcOrd="1" destOrd="0" presId="urn:microsoft.com/office/officeart/2005/8/layout/hierarchy1"/>
    <dgm:cxn modelId="{20B61576-39EB-4E80-96EF-3F6CC2AEAD21}" type="presParOf" srcId="{46387CEC-F84A-423A-A282-E9422F7E35F5}" destId="{D8037346-30E6-44C2-8A0D-F852FF250F95}" srcOrd="6" destOrd="0" presId="urn:microsoft.com/office/officeart/2005/8/layout/hierarchy1"/>
    <dgm:cxn modelId="{D90336C2-2995-4E96-B1CA-483D3820E615}" type="presParOf" srcId="{46387CEC-F84A-423A-A282-E9422F7E35F5}" destId="{4DE951F5-0EA9-479E-BF84-71F42038C5D3}" srcOrd="7" destOrd="0" presId="urn:microsoft.com/office/officeart/2005/8/layout/hierarchy1"/>
    <dgm:cxn modelId="{6AFAA496-12DF-43E1-95DE-DF41622312E5}" type="presParOf" srcId="{4DE951F5-0EA9-479E-BF84-71F42038C5D3}" destId="{F36CCD24-7197-4391-9800-71CCA0DDDBD7}" srcOrd="0" destOrd="0" presId="urn:microsoft.com/office/officeart/2005/8/layout/hierarchy1"/>
    <dgm:cxn modelId="{67CAC747-8F5A-456A-BE49-6A74C2DEC24D}" type="presParOf" srcId="{F36CCD24-7197-4391-9800-71CCA0DDDBD7}" destId="{BA920A76-B8B0-4298-BAA6-00A5F9FE443E}" srcOrd="0" destOrd="0" presId="urn:microsoft.com/office/officeart/2005/8/layout/hierarchy1"/>
    <dgm:cxn modelId="{633F0279-A2B0-4F23-BAE3-E11861D75F9D}" type="presParOf" srcId="{F36CCD24-7197-4391-9800-71CCA0DDDBD7}" destId="{F2D8C2F6-0E69-4267-8EEB-32D7ABA1DCB9}" srcOrd="1" destOrd="0" presId="urn:microsoft.com/office/officeart/2005/8/layout/hierarchy1"/>
    <dgm:cxn modelId="{F66231B6-2370-485F-A7E7-8A7F1A3D798D}" type="presParOf" srcId="{4DE951F5-0EA9-479E-BF84-71F42038C5D3}" destId="{44679B5E-8B9F-4F31-A4AA-3F6FEA054640}" srcOrd="1" destOrd="0" presId="urn:microsoft.com/office/officeart/2005/8/layout/hierarchy1"/>
    <dgm:cxn modelId="{FFA3D720-E65F-4CB9-9696-436688FDBAF6}" type="presParOf" srcId="{7331263F-DDF0-46D6-98BE-7D0D2F2E1410}" destId="{9EAA4E51-9453-49B7-A216-A7022ED3812A}" srcOrd="20" destOrd="0" presId="urn:microsoft.com/office/officeart/2005/8/layout/hierarchy1"/>
    <dgm:cxn modelId="{7D1205D2-2CD3-4B12-8D86-BD177E98423B}" type="presParOf" srcId="{7331263F-DDF0-46D6-98BE-7D0D2F2E1410}" destId="{7FD722AF-DAD7-4101-8B7D-2C9A718AC10C}" srcOrd="21" destOrd="0" presId="urn:microsoft.com/office/officeart/2005/8/layout/hierarchy1"/>
    <dgm:cxn modelId="{BBF8FC7F-26A4-4214-AC1E-BAC119A585AA}" type="presParOf" srcId="{7FD722AF-DAD7-4101-8B7D-2C9A718AC10C}" destId="{8CD32B41-AE5B-45F5-86BA-617DA7623B24}" srcOrd="0" destOrd="0" presId="urn:microsoft.com/office/officeart/2005/8/layout/hierarchy1"/>
    <dgm:cxn modelId="{E2427667-F979-4EAA-86E8-76D22797C516}" type="presParOf" srcId="{8CD32B41-AE5B-45F5-86BA-617DA7623B24}" destId="{58DF4548-C972-4B8A-A916-47223F7A0D34}" srcOrd="0" destOrd="0" presId="urn:microsoft.com/office/officeart/2005/8/layout/hierarchy1"/>
    <dgm:cxn modelId="{3917C45B-9B63-4FB4-B50E-93A1364A6241}" type="presParOf" srcId="{8CD32B41-AE5B-45F5-86BA-617DA7623B24}" destId="{6AB0F140-4429-446D-8C76-DBD23ACE4516}" srcOrd="1" destOrd="0" presId="urn:microsoft.com/office/officeart/2005/8/layout/hierarchy1"/>
    <dgm:cxn modelId="{275990AE-E786-40F6-A3CB-142354230D6A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/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/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D7034D49-1A27-460F-B9FE-3928453A41B7}" type="presOf" srcId="{E18D9025-9672-4214-B38A-41DBA89E060E}" destId="{176A226A-908F-4064-9F5C-CB0F84B6F563}" srcOrd="0" destOrd="0" presId="urn:microsoft.com/office/officeart/2005/8/layout/hierarchy1"/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B35B496D-5811-4F88-BA1C-3474B404003E}" type="presOf" srcId="{D990E704-1997-4865-A6EE-2CB866D9D447}" destId="{4B53D2F8-BB04-4173-B666-D525CE7484FF}" srcOrd="0" destOrd="0" presId="urn:microsoft.com/office/officeart/2005/8/layout/hierarchy1"/>
    <dgm:cxn modelId="{A03C4627-189A-4859-A24E-0C286FBE76E7}" type="presOf" srcId="{C31C8F43-4ABC-4DE7-9091-489BBACDD1F4}" destId="{D8A937A1-010F-400E-ACE8-8815F707F5E1}" srcOrd="0" destOrd="0" presId="urn:microsoft.com/office/officeart/2005/8/layout/hierarchy1"/>
    <dgm:cxn modelId="{C9A7DB32-B6F4-4255-B83B-69BBEC86DD62}" type="presOf" srcId="{6D05BD90-08C6-40F2-B42C-2026EDF65E76}" destId="{FACBE58E-7EBB-40DE-BF55-FC1ECF3A7403}" srcOrd="0" destOrd="0" presId="urn:microsoft.com/office/officeart/2005/8/layout/hierarchy1"/>
    <dgm:cxn modelId="{27FC059B-DB5F-40D6-8729-CD8B84CB10FD}" type="presOf" srcId="{B835017A-C1E6-4E00-B1B4-9D0A14900C2A}" destId="{61170E56-2FF3-4DA1-91F7-3EBD9181B40B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9AC599DB-09F0-4526-AB91-DDE6915F43DA}" type="presOf" srcId="{FB63E066-F823-40EB-BBB0-D21F67118DFA}" destId="{6B14DF5C-540C-442F-8CB1-A1BCB85F56CD}" srcOrd="0" destOrd="0" presId="urn:microsoft.com/office/officeart/2005/8/layout/hierarchy1"/>
    <dgm:cxn modelId="{E436C9E2-F4AB-45F7-B067-F8245B93211E}" type="presOf" srcId="{C54E2879-3A7A-444D-9F99-CF98438C5377}" destId="{F79AC107-23E4-421F-A670-B94658CB505F}" srcOrd="0" destOrd="0" presId="urn:microsoft.com/office/officeart/2005/8/layout/hierarchy1"/>
    <dgm:cxn modelId="{38FB1D2F-3EE2-4920-8ACC-6497D961EC86}" type="presOf" srcId="{6D78FC2A-2015-4BF6-A9F0-1E38B3D6D769}" destId="{E83D5167-028B-45A0-A8E0-E0BC840D580F}" srcOrd="0" destOrd="0" presId="urn:microsoft.com/office/officeart/2005/8/layout/hierarchy1"/>
    <dgm:cxn modelId="{4E920E59-BE83-4B26-B010-7F43A0E9B85E}" type="presOf" srcId="{05197C7E-5C2A-4CDD-8DEE-4CCCAAC5BD88}" destId="{6AC9E8E7-56A0-423C-B6B8-0FC148B21107}" srcOrd="0" destOrd="0" presId="urn:microsoft.com/office/officeart/2005/8/layout/hierarchy1"/>
    <dgm:cxn modelId="{7F550B29-4C72-4D52-905F-06BA18A7C726}" type="presOf" srcId="{33BEE06B-7988-4EF0-A2D6-6969C45B0F87}" destId="{9EAA4E51-9453-49B7-A216-A7022ED3812A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02354BFC-1B9E-4FA5-9D48-A13EA2C58040}" type="presOf" srcId="{73B7B59C-0370-4603-BCD9-1B13C4666722}" destId="{9EE09B6D-43A7-4FF6-BDA5-08113723FA1B}" srcOrd="0" destOrd="0" presId="urn:microsoft.com/office/officeart/2005/8/layout/hierarchy1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7C3A2DCE-6AAC-4ED5-9F7D-E8D72494DA9D}" type="presOf" srcId="{98724B96-D55B-4EBB-BD61-B90E0FC36733}" destId="{828F9C36-EE3D-4DB0-B74B-3DB55FDFAF46}" srcOrd="0" destOrd="0" presId="urn:microsoft.com/office/officeart/2005/8/layout/hierarchy1"/>
    <dgm:cxn modelId="{A359EC66-B657-4412-92F3-CE6823B6F109}" type="presOf" srcId="{A3CADDD8-16BF-4D88-8C1B-B44193D4990E}" destId="{F2D8C2F6-0E69-4267-8EEB-32D7ABA1DCB9}" srcOrd="0" destOrd="0" presId="urn:microsoft.com/office/officeart/2005/8/layout/hierarchy1"/>
    <dgm:cxn modelId="{A12649B2-3816-4620-B698-F9C522890301}" type="presOf" srcId="{CEE81B6F-DFE6-4883-B1EE-DED83DF16DC1}" destId="{6F7CB5AC-1DF3-4115-B700-2007C37BE113}" srcOrd="0" destOrd="0" presId="urn:microsoft.com/office/officeart/2005/8/layout/hierarchy1"/>
    <dgm:cxn modelId="{9F6DCA54-FD39-4EF6-8673-C39E6B0E6223}" type="presOf" srcId="{A85A7B23-FF53-4C90-8374-A6F741B19294}" destId="{99C5AD53-1847-449C-A67A-9F4B48F25256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F75F5696-D5C2-4881-BBB9-00303E286ECC}" type="presOf" srcId="{D8BE4596-3B56-4BC5-91AF-AE310FC172D1}" destId="{058F391D-F7DB-43BD-A8C8-78D2DE32FDEB}" srcOrd="0" destOrd="0" presId="urn:microsoft.com/office/officeart/2005/8/layout/hierarchy1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881EEE7B-B9E1-4A8B-9DB1-13B90C228C53}" type="presOf" srcId="{0F75D0ED-3184-4FFA-9D69-B0A597FA524C}" destId="{2B52F048-9613-4E14-A552-C781E9AE8CD1}" srcOrd="0" destOrd="0" presId="urn:microsoft.com/office/officeart/2005/8/layout/hierarchy1"/>
    <dgm:cxn modelId="{00FE1A9F-D771-4247-9DDA-41E0E83DCB0F}" type="presOf" srcId="{AB20A13D-F2A2-46E6-B65F-6656CBD4851B}" destId="{F0A1F8D9-3A7D-4E2A-96C0-36D1C8A6FE19}" srcOrd="0" destOrd="0" presId="urn:microsoft.com/office/officeart/2005/8/layout/hierarchy1"/>
    <dgm:cxn modelId="{6726CB63-6056-4FEB-90F2-2252875EF0D1}" type="presOf" srcId="{1C4A56CA-6B22-4BE3-8550-1FC9686F760B}" destId="{2E57143E-E9BE-4334-9802-082487D029EA}" srcOrd="0" destOrd="0" presId="urn:microsoft.com/office/officeart/2005/8/layout/hierarchy1"/>
    <dgm:cxn modelId="{15EE1C22-58A3-4CF6-897C-20723F44FEB2}" type="presOf" srcId="{9AB7FC2F-50A8-4888-A511-2A18F1ACA087}" destId="{F1E2F893-5881-405A-9A71-03726C2CEFEA}" srcOrd="0" destOrd="0" presId="urn:microsoft.com/office/officeart/2005/8/layout/hierarchy1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D6B99B13-95BE-4671-83F5-0116385E534E}" type="presOf" srcId="{FFEABE74-E771-483D-804E-C35C0DD2D0D6}" destId="{4A3106DB-FCFE-4963-916F-1D34BBF89C0E}" srcOrd="0" destOrd="0" presId="urn:microsoft.com/office/officeart/2005/8/layout/hierarchy1"/>
    <dgm:cxn modelId="{59BADC37-101F-49DA-BE25-8A6C6AF1D055}" type="presOf" srcId="{FCFAE888-61EF-44B3-B0B6-CA0695106625}" destId="{810A7143-A127-4CA4-9EA8-FC48EA59E3CB}" srcOrd="0" destOrd="0" presId="urn:microsoft.com/office/officeart/2005/8/layout/hierarchy1"/>
    <dgm:cxn modelId="{BEDE6572-EC29-48DF-B2F3-7A418346B408}" type="presOf" srcId="{E98D78BA-E3A9-4076-A70C-2625653C0190}" destId="{D9AD2437-7C14-478A-BBA9-9BE5875ABF20}" srcOrd="0" destOrd="0" presId="urn:microsoft.com/office/officeart/2005/8/layout/hierarchy1"/>
    <dgm:cxn modelId="{2C836763-8DA6-4ADB-BCF4-8E48FF0A8405}" type="presOf" srcId="{301E61AD-CD00-4116-96F7-C4DDA1EA41C8}" destId="{ACFA98B8-BF17-401C-AD5B-8A8C65150C44}" srcOrd="0" destOrd="0" presId="urn:microsoft.com/office/officeart/2005/8/layout/hierarchy1"/>
    <dgm:cxn modelId="{AE9D7E80-3420-47A1-9570-5B423C73AE3F}" type="presOf" srcId="{CA56AACA-7C44-4A9A-9DF8-BFF99499C3B7}" destId="{628AD24B-90EF-4BA5-98EF-BF98A5FDEF14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6C5DE2EB-23BA-4BEE-BB82-028092F12E1D}" type="presOf" srcId="{9A521F4D-91A4-45EB-AF54-FD36E139544D}" destId="{89D25A52-B313-48A1-BA7A-F99E1A1BCE22}" srcOrd="0" destOrd="0" presId="urn:microsoft.com/office/officeart/2005/8/layout/hierarchy1"/>
    <dgm:cxn modelId="{C5D0C1A6-67A8-4282-B9B6-E6FAD2C8428E}" type="presOf" srcId="{5C31BB7E-1623-462F-8B0A-209106395D5B}" destId="{6385D55E-D91A-4336-8869-0D597F86508C}" srcOrd="0" destOrd="0" presId="urn:microsoft.com/office/officeart/2005/8/layout/hierarchy1"/>
    <dgm:cxn modelId="{1C885CA6-BD0F-49FB-85E7-4B5C942AFA12}" type="presOf" srcId="{B6FC60F7-8EB4-4702-A8A7-4DB90A27801F}" destId="{977A611F-34F6-4FB0-808C-E9C8E2B17264}" srcOrd="0" destOrd="0" presId="urn:microsoft.com/office/officeart/2005/8/layout/hierarchy1"/>
    <dgm:cxn modelId="{478FAD78-5F2C-4C33-8271-5536FD70F202}" type="presOf" srcId="{37CB80FB-4042-4B07-A005-19EF410B0B74}" destId="{A9639E34-F4B2-49DE-86D3-417C3A352790}" srcOrd="0" destOrd="0" presId="urn:microsoft.com/office/officeart/2005/8/layout/hierarchy1"/>
    <dgm:cxn modelId="{9453B2C2-240E-4A00-9C4A-4BF46E4EED8F}" type="presOf" srcId="{4B45F844-99F0-4963-8252-F812047641FE}" destId="{3324E486-D001-489D-B72E-0796B0D804EF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6FF4407F-89C2-4431-A24A-E754172E17CA}" type="presOf" srcId="{CCC2B5B5-07BB-4925-B59A-EFF55EFA89CC}" destId="{948228E1-C33D-4DAC-B984-E270AB1D5664}" srcOrd="0" destOrd="0" presId="urn:microsoft.com/office/officeart/2005/8/layout/hierarchy1"/>
    <dgm:cxn modelId="{051A0AF9-785E-4452-AAC2-32FE37E1A06C}" type="presOf" srcId="{CB5A1F46-2322-4B2E-A5DE-3B80B8A84948}" destId="{F8B7A953-3EE1-405B-A8A7-8A1F7C29D8A9}" srcOrd="0" destOrd="0" presId="urn:microsoft.com/office/officeart/2005/8/layout/hierarchy1"/>
    <dgm:cxn modelId="{EA54CE49-96E5-48A5-A133-1E82548DAFA7}" type="presOf" srcId="{E38FC48C-F405-47C0-88F1-CD8A670BCAB8}" destId="{9C0B4465-F6F5-46D2-92C1-D0621394E4F4}" srcOrd="0" destOrd="0" presId="urn:microsoft.com/office/officeart/2005/8/layout/hierarchy1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C7A813F6-A957-4B61-ACCC-55EC7A6A3945}" type="presOf" srcId="{6391BE5D-0E44-462F-9771-12A11C52AB3D}" destId="{F7D7B541-4C46-447C-AF3F-FAA171CEE2DE}" srcOrd="0" destOrd="0" presId="urn:microsoft.com/office/officeart/2005/8/layout/hierarchy1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8E753731-81BF-4C83-A0C7-16BABFCC906A}" type="presOf" srcId="{6730E709-419F-474B-B42E-C66FC770E269}" destId="{652E4B5C-1CD0-4141-A036-93857D14E6EC}" srcOrd="0" destOrd="0" presId="urn:microsoft.com/office/officeart/2005/8/layout/hierarchy1"/>
    <dgm:cxn modelId="{379C34CE-8252-4D97-BFF7-A87532C8D9C6}" type="presOf" srcId="{5C30D0E7-5A01-44C5-AEEC-C0DF016EFC8D}" destId="{647A8189-D722-4D22-BC5F-0DAD429A7DB9}" srcOrd="0" destOrd="0" presId="urn:microsoft.com/office/officeart/2005/8/layout/hierarchy1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B3AA2C83-5E0F-49FB-A071-DFF2949688F2}" type="presOf" srcId="{2570ACAA-2633-4714-B58A-6CD472511530}" destId="{E5A15966-CED2-44B0-8D7F-A8A6180F3ED4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92D7F333-4075-4D4F-BE1C-2A067F73125A}" type="presOf" srcId="{DA247FAB-0DA5-45FD-8EF6-C175C68F4CB1}" destId="{70F8667C-EA88-48CE-9925-88C53FDD39F1}" srcOrd="0" destOrd="0" presId="urn:microsoft.com/office/officeart/2005/8/layout/hierarchy1"/>
    <dgm:cxn modelId="{84CD9DDB-8338-40AB-8323-9E55B706AF28}" type="presOf" srcId="{B5393F71-C901-4B37-B34E-90BF392E9C3E}" destId="{F4F33E79-6FA3-42E6-95C6-A674FA9CC486}" srcOrd="0" destOrd="0" presId="urn:microsoft.com/office/officeart/2005/8/layout/hierarchy1"/>
    <dgm:cxn modelId="{4C21A323-53E5-4B9B-A21C-AA48455FD9BB}" type="presOf" srcId="{BF2C892A-42E9-4600-A907-52E99A80F963}" destId="{DDF03F9A-CE14-461C-90C9-F656DBC86F1A}" srcOrd="0" destOrd="0" presId="urn:microsoft.com/office/officeart/2005/8/layout/hierarchy1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4593531C-6077-4390-906C-AC7F2DF47304}" type="presOf" srcId="{4C6381E1-653E-4E4B-95CD-7200A20D2FD8}" destId="{63FD50D7-12F2-4D79-83E5-1FE1235202FA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3BE9942F-885F-4431-BD37-ECB9938A0932}" type="presOf" srcId="{40D80C30-AF27-4D42-B9C6-FD93F6393D9D}" destId="{6AB0F140-4429-446D-8C76-DBD23ACE4516}" srcOrd="0" destOrd="0" presId="urn:microsoft.com/office/officeart/2005/8/layout/hierarchy1"/>
    <dgm:cxn modelId="{14F03C03-D4A8-405D-AA5C-1AD6F1683F06}" type="presOf" srcId="{AFF51D01-9B81-45A2-9283-0E6490AEA904}" destId="{96C0EA4A-7B8F-4147-B057-5CBCF9B77E95}" srcOrd="0" destOrd="0" presId="urn:microsoft.com/office/officeart/2005/8/layout/hierarchy1"/>
    <dgm:cxn modelId="{FB56B38B-8551-4123-9FCF-FA34182542C8}" type="presOf" srcId="{2A7BF6D3-C163-4695-9BC7-DF5F2894E8BB}" destId="{73B9C707-C601-4F53-9051-C480D7EE945E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5A2A3159-24CC-4382-B32F-F2E2CA80677B}" type="presOf" srcId="{819AE009-9760-4FAB-8BF5-49570D7CB62F}" destId="{BE9E7BF2-0E12-4415-9D77-A13FBD81422D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FC754193-273B-4410-A490-28D03997F475}" type="presOf" srcId="{FA451FC0-728E-4719-86D7-A76DD6C18908}" destId="{2D1ACF39-BC61-401B-9281-5B449FCB895A}" srcOrd="0" destOrd="0" presId="urn:microsoft.com/office/officeart/2005/8/layout/hierarchy1"/>
    <dgm:cxn modelId="{88826B5F-6550-46F8-95D1-25F8E1759FB4}" type="presOf" srcId="{625CB779-FA17-4293-8B2C-717929FD502F}" destId="{B20F0738-F655-4286-B8A8-082FAD89E01B}" srcOrd="0" destOrd="0" presId="urn:microsoft.com/office/officeart/2005/8/layout/hierarchy1"/>
    <dgm:cxn modelId="{DA9AC1E5-305C-4D51-975C-BC5B83F633B5}" type="presOf" srcId="{57176204-BDF9-469B-81AE-647E5BCCEF39}" destId="{63696E64-DCF0-4698-BDA2-CF240D20BC9C}" srcOrd="0" destOrd="0" presId="urn:microsoft.com/office/officeart/2005/8/layout/hierarchy1"/>
    <dgm:cxn modelId="{502B60C4-8004-4841-B61C-1558DA1521DE}" type="presOf" srcId="{5CB7DFBE-F9C4-4F67-A4C2-419745526157}" destId="{5770EA07-8714-42DB-B230-A311C734C441}" srcOrd="0" destOrd="0" presId="urn:microsoft.com/office/officeart/2005/8/layout/hierarchy1"/>
    <dgm:cxn modelId="{4CA3DA7F-4B8C-45FD-9791-B930F39844F5}" type="presOf" srcId="{BAE19C78-8CC8-401E-8776-BB010CFB8BC5}" destId="{52AB617D-02D8-4C2E-9840-DF8137D2DB72}" srcOrd="0" destOrd="0" presId="urn:microsoft.com/office/officeart/2005/8/layout/hierarchy1"/>
    <dgm:cxn modelId="{5BA8DCE8-0148-46EC-AB06-DFBEE65E6CD2}" type="presOf" srcId="{66DE8188-C371-4987-9657-9ACA7A9C9FC9}" destId="{C8876F18-BF3F-4EC6-96BE-746AFA67CD22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D8ED8322-5038-458F-A3CA-7D09BD39D937}" type="presOf" srcId="{28B0008A-2086-41A2-8991-29423AC499C0}" destId="{4F51BF94-4A0E-4BA4-B8B3-0E0987D1D274}" srcOrd="0" destOrd="0" presId="urn:microsoft.com/office/officeart/2005/8/layout/hierarchy1"/>
    <dgm:cxn modelId="{4A95B4E9-D737-4DBC-B2D8-C96153889D94}" type="presOf" srcId="{C8AB35D0-3E4B-4D3A-AD83-0F3D4EEF1B39}" destId="{9B51F08B-93F1-411C-A5FF-3174285FC36B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25F3789B-D29F-4441-9B3C-E57D166381C8}" type="presOf" srcId="{62C6EECF-8236-4661-A751-BDBC23A9CE0B}" destId="{487D11E3-0816-428B-8496-057A910871DD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404D41AB-50FA-4715-B510-3760FB4C0D59}" type="presOf" srcId="{14BB88D0-72D0-4516-A5A9-60032C6FEC05}" destId="{145C9446-2D6F-41DA-A928-9E3A3109777A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27BC4052-809F-4460-83AA-44674BF3137D}" type="presOf" srcId="{C7676E20-4CAD-419A-BDE1-784CF3390016}" destId="{6737C4E4-7403-4A3E-9A84-283FE69C6E29}" srcOrd="0" destOrd="0" presId="urn:microsoft.com/office/officeart/2005/8/layout/hierarchy1"/>
    <dgm:cxn modelId="{E372BFE0-DB2D-4CBD-AE5F-7235E276FCE6}" type="presOf" srcId="{F9D288E5-B944-4860-92CC-F1A8AB7B4ABB}" destId="{D1A80519-9AF6-4A1D-B1FF-BC01712D24D6}" srcOrd="0" destOrd="0" presId="urn:microsoft.com/office/officeart/2005/8/layout/hierarchy1"/>
    <dgm:cxn modelId="{7E350880-2811-43F8-BD17-03C06965FFC4}" type="presOf" srcId="{0D0A65E4-5ACB-4981-99E3-A8E61A9DEDBD}" destId="{7692C812-811B-478F-B478-ECBD4F0AAF45}" srcOrd="0" destOrd="0" presId="urn:microsoft.com/office/officeart/2005/8/layout/hierarchy1"/>
    <dgm:cxn modelId="{226C20C9-6DA9-4A39-A0CA-64E2FB822A8F}" type="presOf" srcId="{F7836E3C-4EF4-4A08-BAE9-54CCE19E9674}" destId="{3978E808-F6DC-4CC2-911A-FD73D2526BF3}" srcOrd="0" destOrd="0" presId="urn:microsoft.com/office/officeart/2005/8/layout/hierarchy1"/>
    <dgm:cxn modelId="{62515B6E-0FA4-48F2-B742-EE1080A983AA}" type="presOf" srcId="{C1978520-9505-482F-A7EB-69B029C5168E}" destId="{96BB954A-E3DE-4E93-9618-9B0E0E7BEBE9}" srcOrd="0" destOrd="0" presId="urn:microsoft.com/office/officeart/2005/8/layout/hierarchy1"/>
    <dgm:cxn modelId="{424B83BB-76A5-437A-9E35-B18A9E25EA67}" type="presOf" srcId="{FE6B9BCC-3CBC-4FDC-8A91-C6FD8A1C4791}" destId="{DBEE4FCE-E3E4-46BA-AA85-28BD37D577FF}" srcOrd="0" destOrd="0" presId="urn:microsoft.com/office/officeart/2005/8/layout/hierarchy1"/>
    <dgm:cxn modelId="{F32B023A-806C-4AC6-86CF-AAC8D02AD2B0}" type="presOf" srcId="{239E5BCE-9B95-45D2-BC56-C6CD7B1F7081}" destId="{202203D7-C12F-4555-9198-665360C579ED}" srcOrd="0" destOrd="0" presId="urn:microsoft.com/office/officeart/2005/8/layout/hierarchy1"/>
    <dgm:cxn modelId="{961CF966-747C-4DC5-A3E9-30342DB82DB0}" type="presOf" srcId="{D9A35FB9-45DB-4B52-9F1E-BBEA4761867E}" destId="{59E09378-10DB-4997-8384-1DFAAF8BF9BE}" srcOrd="0" destOrd="0" presId="urn:microsoft.com/office/officeart/2005/8/layout/hierarchy1"/>
    <dgm:cxn modelId="{643759BC-8CDC-49FF-94F6-A1BF5AE85940}" type="presOf" srcId="{720FAC68-5FEB-4F4D-B608-5E3E3E61DEB3}" destId="{6BB057F4-F82E-4B7F-B66B-B731C496EEA9}" srcOrd="0" destOrd="0" presId="urn:microsoft.com/office/officeart/2005/8/layout/hierarchy1"/>
    <dgm:cxn modelId="{DD4A2E6D-6BDC-495D-A269-31D6D1AC470E}" type="presOf" srcId="{7D491EC4-8416-48F6-89DE-DC2A2F422B9A}" destId="{45A11A91-179E-408C-86E5-806BEE1B5F00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975047AA-4AA2-4900-8B5A-2F4E9DC050DB}" type="presOf" srcId="{9CB14333-8900-43FE-A922-BBA3DCCF1B04}" destId="{7570B73B-5959-490E-94B9-2AE4A57C99E7}" srcOrd="0" destOrd="0" presId="urn:microsoft.com/office/officeart/2005/8/layout/hierarchy1"/>
    <dgm:cxn modelId="{85BD8C60-C808-4DA7-B649-5565BA6D1620}" type="presOf" srcId="{DB18B931-184C-4674-8A9B-3F8CC8D7D004}" destId="{A441F7A3-F339-48A0-8BE5-8F79030999E3}" srcOrd="0" destOrd="0" presId="urn:microsoft.com/office/officeart/2005/8/layout/hierarchy1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BF05A7B1-A631-4A14-99B9-894511AD33E2}" type="presOf" srcId="{3BEAAEDD-9476-43D7-B0D2-A6B8484BB5FC}" destId="{720815DA-8651-498D-8889-A1D501E7CC3D}" srcOrd="0" destOrd="0" presId="urn:microsoft.com/office/officeart/2005/8/layout/hierarchy1"/>
    <dgm:cxn modelId="{DAEC5079-006E-4AC5-B56D-3A7228381BEE}" type="presOf" srcId="{DCAFEE92-79B5-4A2C-813B-C154D01020A2}" destId="{05FF5417-ECA7-4534-9EC3-16AD8FB8E209}" srcOrd="0" destOrd="0" presId="urn:microsoft.com/office/officeart/2005/8/layout/hierarchy1"/>
    <dgm:cxn modelId="{405BF5FA-2B08-40E1-941E-FB673436991A}" type="presOf" srcId="{09D828C0-CD7E-4CF5-A1AD-CB45CFD19B07}" destId="{F5F3CB9F-70C6-4855-8696-3D5BCABD7D66}" srcOrd="0" destOrd="0" presId="urn:microsoft.com/office/officeart/2005/8/layout/hierarchy1"/>
    <dgm:cxn modelId="{67AA5977-0152-4F31-A6A7-8193B11D97B1}" type="presOf" srcId="{887A4B60-92DB-4A02-BFA0-0C94F9EE7B36}" destId="{32625A92-1AA0-4433-9698-E5C159D978C5}" srcOrd="0" destOrd="0" presId="urn:microsoft.com/office/officeart/2005/8/layout/hierarchy1"/>
    <dgm:cxn modelId="{8EB6A291-28AB-4A9A-A143-1A9E0C79A71D}" type="presOf" srcId="{887DA08B-5CED-4249-98F6-FF85884992F1}" destId="{2157A199-23AE-4AF4-9527-BE28B7CE5B5F}" srcOrd="0" destOrd="0" presId="urn:microsoft.com/office/officeart/2005/8/layout/hierarchy1"/>
    <dgm:cxn modelId="{3A54302E-2916-4953-9166-82B2B40A76A6}" type="presOf" srcId="{397E4A98-09A2-4A2C-9CEA-7147F72358BE}" destId="{2DFFEECA-3618-4983-AD90-C579850AD7E9}" srcOrd="0" destOrd="0" presId="urn:microsoft.com/office/officeart/2005/8/layout/hierarchy1"/>
    <dgm:cxn modelId="{4EB49930-AB75-42FD-B907-EEAC6223A804}" type="presOf" srcId="{01E1D9D4-1E3F-4A77-BC8C-BBFD0CF135A6}" destId="{D8037346-30E6-44C2-8A0D-F852FF250F95}" srcOrd="0" destOrd="0" presId="urn:microsoft.com/office/officeart/2005/8/layout/hierarchy1"/>
    <dgm:cxn modelId="{082D664F-F79A-470C-AE7F-824289478707}" type="presParOf" srcId="{D9AD2437-7C14-478A-BBA9-9BE5875ABF20}" destId="{489E8165-4A2B-4203-BCC4-327A035518F5}" srcOrd="0" destOrd="0" presId="urn:microsoft.com/office/officeart/2005/8/layout/hierarchy1"/>
    <dgm:cxn modelId="{A322E150-FDB2-422B-96C4-840642B33162}" type="presParOf" srcId="{489E8165-4A2B-4203-BCC4-327A035518F5}" destId="{8F015456-239C-4F55-8421-F31BDB3B9602}" srcOrd="0" destOrd="0" presId="urn:microsoft.com/office/officeart/2005/8/layout/hierarchy1"/>
    <dgm:cxn modelId="{4DBCD6BC-A96F-4E5A-A26D-2EC1434EA411}" type="presParOf" srcId="{8F015456-239C-4F55-8421-F31BDB3B9602}" destId="{A411AF81-0ED9-4704-BF34-DA5C4E82D2F1}" srcOrd="0" destOrd="0" presId="urn:microsoft.com/office/officeart/2005/8/layout/hierarchy1"/>
    <dgm:cxn modelId="{21161C73-C4C6-427D-8866-E72A399BB381}" type="presParOf" srcId="{8F015456-239C-4F55-8421-F31BDB3B9602}" destId="{A441F7A3-F339-48A0-8BE5-8F79030999E3}" srcOrd="1" destOrd="0" presId="urn:microsoft.com/office/officeart/2005/8/layout/hierarchy1"/>
    <dgm:cxn modelId="{32CDA7D2-6E4D-47F1-B887-5F70F7EE47AD}" type="presParOf" srcId="{489E8165-4A2B-4203-BCC4-327A035518F5}" destId="{7331263F-DDF0-46D6-98BE-7D0D2F2E1410}" srcOrd="1" destOrd="0" presId="urn:microsoft.com/office/officeart/2005/8/layout/hierarchy1"/>
    <dgm:cxn modelId="{03D89467-D342-48B2-907B-1DC7DFD446F3}" type="presParOf" srcId="{7331263F-DDF0-46D6-98BE-7D0D2F2E1410}" destId="{BE9E7BF2-0E12-4415-9D77-A13FBD81422D}" srcOrd="0" destOrd="0" presId="urn:microsoft.com/office/officeart/2005/8/layout/hierarchy1"/>
    <dgm:cxn modelId="{64247B11-5184-4E2E-A4A2-62F9322BB16A}" type="presParOf" srcId="{7331263F-DDF0-46D6-98BE-7D0D2F2E1410}" destId="{2BF0D090-C677-4063-9439-02A33C133103}" srcOrd="1" destOrd="0" presId="urn:microsoft.com/office/officeart/2005/8/layout/hierarchy1"/>
    <dgm:cxn modelId="{37675BE7-AC09-43F5-8CBF-4846D69B5AAE}" type="presParOf" srcId="{2BF0D090-C677-4063-9439-02A33C133103}" destId="{FE5A7041-2958-460C-82F4-FF3391B73295}" srcOrd="0" destOrd="0" presId="urn:microsoft.com/office/officeart/2005/8/layout/hierarchy1"/>
    <dgm:cxn modelId="{BEC11103-938A-4A9D-949C-53F8B1FC2B54}" type="presParOf" srcId="{FE5A7041-2958-460C-82F4-FF3391B73295}" destId="{FEA8239B-D5D4-443B-9BF6-A3156AEC2F8B}" srcOrd="0" destOrd="0" presId="urn:microsoft.com/office/officeart/2005/8/layout/hierarchy1"/>
    <dgm:cxn modelId="{D497E69D-DEBC-4ECC-8BD0-90C9C83EFF12}" type="presParOf" srcId="{FE5A7041-2958-460C-82F4-FF3391B73295}" destId="{ACFA98B8-BF17-401C-AD5B-8A8C65150C44}" srcOrd="1" destOrd="0" presId="urn:microsoft.com/office/officeart/2005/8/layout/hierarchy1"/>
    <dgm:cxn modelId="{F43C9767-9D29-4033-A4FD-37DFF4DAB022}" type="presParOf" srcId="{2BF0D090-C677-4063-9439-02A33C133103}" destId="{2D538DE7-3F67-433F-B090-82D63D2736C8}" srcOrd="1" destOrd="0" presId="urn:microsoft.com/office/officeart/2005/8/layout/hierarchy1"/>
    <dgm:cxn modelId="{22A01435-8846-49C4-80A1-B25D869CECB8}" type="presParOf" srcId="{7331263F-DDF0-46D6-98BE-7D0D2F2E1410}" destId="{652E4B5C-1CD0-4141-A036-93857D14E6EC}" srcOrd="2" destOrd="0" presId="urn:microsoft.com/office/officeart/2005/8/layout/hierarchy1"/>
    <dgm:cxn modelId="{0FF50AC8-6FD1-4612-B064-8BC5C6F71636}" type="presParOf" srcId="{7331263F-DDF0-46D6-98BE-7D0D2F2E1410}" destId="{856AEA77-B066-4203-B49F-AB2A7A1859C8}" srcOrd="3" destOrd="0" presId="urn:microsoft.com/office/officeart/2005/8/layout/hierarchy1"/>
    <dgm:cxn modelId="{79552BDA-A259-4816-AC5A-9EEDCD0427AA}" type="presParOf" srcId="{856AEA77-B066-4203-B49F-AB2A7A1859C8}" destId="{19B4DD09-EC7C-4B5E-B4E2-7C02638488AF}" srcOrd="0" destOrd="0" presId="urn:microsoft.com/office/officeart/2005/8/layout/hierarchy1"/>
    <dgm:cxn modelId="{94570AF2-2107-4971-B5B2-C0C959446BD4}" type="presParOf" srcId="{19B4DD09-EC7C-4B5E-B4E2-7C02638488AF}" destId="{BA82E5F2-F9B4-4C32-8C77-8E4294F79AF1}" srcOrd="0" destOrd="0" presId="urn:microsoft.com/office/officeart/2005/8/layout/hierarchy1"/>
    <dgm:cxn modelId="{EEBECA5A-FEDC-4DDC-A579-6227E673F207}" type="presParOf" srcId="{19B4DD09-EC7C-4B5E-B4E2-7C02638488AF}" destId="{176A226A-908F-4064-9F5C-CB0F84B6F563}" srcOrd="1" destOrd="0" presId="urn:microsoft.com/office/officeart/2005/8/layout/hierarchy1"/>
    <dgm:cxn modelId="{5340B4B1-5B42-46A5-BA8A-C5768D6DD26A}" type="presParOf" srcId="{856AEA77-B066-4203-B49F-AB2A7A1859C8}" destId="{A91976DD-05CB-4B1F-BFA0-2D3C5A9A3AB9}" srcOrd="1" destOrd="0" presId="urn:microsoft.com/office/officeart/2005/8/layout/hierarchy1"/>
    <dgm:cxn modelId="{3FA01F57-387B-4BAD-87A8-4BD82E72C628}" type="presParOf" srcId="{7331263F-DDF0-46D6-98BE-7D0D2F2E1410}" destId="{DDF03F9A-CE14-461C-90C9-F656DBC86F1A}" srcOrd="4" destOrd="0" presId="urn:microsoft.com/office/officeart/2005/8/layout/hierarchy1"/>
    <dgm:cxn modelId="{4E8AC031-E681-4642-9AD5-5B9ABC63A01E}" type="presParOf" srcId="{7331263F-DDF0-46D6-98BE-7D0D2F2E1410}" destId="{6AE0336E-F46D-4D28-B41C-BA7AD2CD1544}" srcOrd="5" destOrd="0" presId="urn:microsoft.com/office/officeart/2005/8/layout/hierarchy1"/>
    <dgm:cxn modelId="{21DF453C-0F6F-4B81-85B8-4CA397A9E605}" type="presParOf" srcId="{6AE0336E-F46D-4D28-B41C-BA7AD2CD1544}" destId="{26BDA547-CF0C-4A54-96ED-5560BD9005CB}" srcOrd="0" destOrd="0" presId="urn:microsoft.com/office/officeart/2005/8/layout/hierarchy1"/>
    <dgm:cxn modelId="{D2CE2AD7-BEEE-4CBC-A43E-FE84426426DA}" type="presParOf" srcId="{26BDA547-CF0C-4A54-96ED-5560BD9005CB}" destId="{C1527E4B-97B9-43C5-901C-6AF331725A97}" srcOrd="0" destOrd="0" presId="urn:microsoft.com/office/officeart/2005/8/layout/hierarchy1"/>
    <dgm:cxn modelId="{252EAA8D-D8AA-405C-BFF7-DF0C244FE330}" type="presParOf" srcId="{26BDA547-CF0C-4A54-96ED-5560BD9005CB}" destId="{63FD50D7-12F2-4D79-83E5-1FE1235202FA}" srcOrd="1" destOrd="0" presId="urn:microsoft.com/office/officeart/2005/8/layout/hierarchy1"/>
    <dgm:cxn modelId="{772BC25D-E371-4A6C-B350-B387BF80FADD}" type="presParOf" srcId="{6AE0336E-F46D-4D28-B41C-BA7AD2CD1544}" destId="{1A06CC99-82B0-4602-84E3-1F973491A152}" srcOrd="1" destOrd="0" presId="urn:microsoft.com/office/officeart/2005/8/layout/hierarchy1"/>
    <dgm:cxn modelId="{287241D2-28A5-4AAD-9103-FDFE3DFBF21D}" type="presParOf" srcId="{1A06CC99-82B0-4602-84E3-1F973491A152}" destId="{977A611F-34F6-4FB0-808C-E9C8E2B17264}" srcOrd="0" destOrd="0" presId="urn:microsoft.com/office/officeart/2005/8/layout/hierarchy1"/>
    <dgm:cxn modelId="{2B3E607C-58E3-45BB-BBBA-3FAD62A9713B}" type="presParOf" srcId="{1A06CC99-82B0-4602-84E3-1F973491A152}" destId="{2425D0C8-034A-4D8F-9950-D356F361B2E3}" srcOrd="1" destOrd="0" presId="urn:microsoft.com/office/officeart/2005/8/layout/hierarchy1"/>
    <dgm:cxn modelId="{F4DB231E-45E0-44ED-B1CD-3F65CD64E1BC}" type="presParOf" srcId="{2425D0C8-034A-4D8F-9950-D356F361B2E3}" destId="{E13A9B55-3946-45FE-9520-92981545B0C0}" srcOrd="0" destOrd="0" presId="urn:microsoft.com/office/officeart/2005/8/layout/hierarchy1"/>
    <dgm:cxn modelId="{E4B1D434-6486-40AF-BF29-0CBB7EB95599}" type="presParOf" srcId="{E13A9B55-3946-45FE-9520-92981545B0C0}" destId="{13252264-94D9-4284-B269-69FDF6FF0A93}" srcOrd="0" destOrd="0" presId="urn:microsoft.com/office/officeart/2005/8/layout/hierarchy1"/>
    <dgm:cxn modelId="{C3CC549E-ACAA-492A-8718-1F9B4A532441}" type="presParOf" srcId="{E13A9B55-3946-45FE-9520-92981545B0C0}" destId="{89D25A52-B313-48A1-BA7A-F99E1A1BCE22}" srcOrd="1" destOrd="0" presId="urn:microsoft.com/office/officeart/2005/8/layout/hierarchy1"/>
    <dgm:cxn modelId="{A8DE2D3C-BF38-4244-AFE5-DA6A8BA48CF9}" type="presParOf" srcId="{2425D0C8-034A-4D8F-9950-D356F361B2E3}" destId="{81A9942A-7ED7-498C-8783-A089B5A62A59}" srcOrd="1" destOrd="0" presId="urn:microsoft.com/office/officeart/2005/8/layout/hierarchy1"/>
    <dgm:cxn modelId="{D76EC1B4-2E9D-48A6-A3AB-DE63B3ABCA6A}" type="presParOf" srcId="{81A9942A-7ED7-498C-8783-A089B5A62A59}" destId="{E5A15966-CED2-44B0-8D7F-A8A6180F3ED4}" srcOrd="0" destOrd="0" presId="urn:microsoft.com/office/officeart/2005/8/layout/hierarchy1"/>
    <dgm:cxn modelId="{C99C4B11-8270-449F-A80B-C87C48B520F7}" type="presParOf" srcId="{81A9942A-7ED7-498C-8783-A089B5A62A59}" destId="{3C794421-7555-4268-A105-F4393171F839}" srcOrd="1" destOrd="0" presId="urn:microsoft.com/office/officeart/2005/8/layout/hierarchy1"/>
    <dgm:cxn modelId="{44DE34B5-E1B4-44B0-B7C9-E2B23DFE255A}" type="presParOf" srcId="{3C794421-7555-4268-A105-F4393171F839}" destId="{27B86D37-7669-4D64-9E5E-2B845AEC2900}" srcOrd="0" destOrd="0" presId="urn:microsoft.com/office/officeart/2005/8/layout/hierarchy1"/>
    <dgm:cxn modelId="{A12A9147-39C4-4938-A5A1-49FFA71AF8CE}" type="presParOf" srcId="{27B86D37-7669-4D64-9E5E-2B845AEC2900}" destId="{ED2B2F32-8E84-4CDE-8A4C-9BF772F22D5A}" srcOrd="0" destOrd="0" presId="urn:microsoft.com/office/officeart/2005/8/layout/hierarchy1"/>
    <dgm:cxn modelId="{51E76A90-CE70-4E74-95FC-F977478CDCCB}" type="presParOf" srcId="{27B86D37-7669-4D64-9E5E-2B845AEC2900}" destId="{96C0EA4A-7B8F-4147-B057-5CBCF9B77E95}" srcOrd="1" destOrd="0" presId="urn:microsoft.com/office/officeart/2005/8/layout/hierarchy1"/>
    <dgm:cxn modelId="{CDFC24BD-5A64-4517-9D33-3F5CF0D7A50C}" type="presParOf" srcId="{3C794421-7555-4268-A105-F4393171F839}" destId="{2226CD9E-49F7-4FA1-B91E-F1484316378C}" srcOrd="1" destOrd="0" presId="urn:microsoft.com/office/officeart/2005/8/layout/hierarchy1"/>
    <dgm:cxn modelId="{5B35A202-6AAF-4E2C-BC4C-26B8C405FDC7}" type="presParOf" srcId="{1A06CC99-82B0-4602-84E3-1F973491A152}" destId="{F8B7A953-3EE1-405B-A8A7-8A1F7C29D8A9}" srcOrd="2" destOrd="0" presId="urn:microsoft.com/office/officeart/2005/8/layout/hierarchy1"/>
    <dgm:cxn modelId="{FA79FFC1-BA30-4B69-8DB8-2DC3D6B78602}" type="presParOf" srcId="{1A06CC99-82B0-4602-84E3-1F973491A152}" destId="{0856CEE8-3C0C-4546-8205-AA68DB1F8729}" srcOrd="3" destOrd="0" presId="urn:microsoft.com/office/officeart/2005/8/layout/hierarchy1"/>
    <dgm:cxn modelId="{AC51301F-E06A-4404-9958-780BD1C1D00A}" type="presParOf" srcId="{0856CEE8-3C0C-4546-8205-AA68DB1F8729}" destId="{5F82F057-067B-46D8-8E67-4317F45EB718}" srcOrd="0" destOrd="0" presId="urn:microsoft.com/office/officeart/2005/8/layout/hierarchy1"/>
    <dgm:cxn modelId="{1794B0BE-368B-44AA-906E-D079A78F7D87}" type="presParOf" srcId="{5F82F057-067B-46D8-8E67-4317F45EB718}" destId="{598CAE0B-6736-488C-B906-90791414C7AF}" srcOrd="0" destOrd="0" presId="urn:microsoft.com/office/officeart/2005/8/layout/hierarchy1"/>
    <dgm:cxn modelId="{AE1DAF53-E4C9-4990-BA56-0EAFC373493C}" type="presParOf" srcId="{5F82F057-067B-46D8-8E67-4317F45EB718}" destId="{F4F33E79-6FA3-42E6-95C6-A674FA9CC486}" srcOrd="1" destOrd="0" presId="urn:microsoft.com/office/officeart/2005/8/layout/hierarchy1"/>
    <dgm:cxn modelId="{3AE9D5FE-C712-43CE-B483-787ACDAA543F}" type="presParOf" srcId="{0856CEE8-3C0C-4546-8205-AA68DB1F8729}" destId="{26AF3BC1-D990-43D2-A6F7-FD58BC026BD5}" srcOrd="1" destOrd="0" presId="urn:microsoft.com/office/officeart/2005/8/layout/hierarchy1"/>
    <dgm:cxn modelId="{663C99D7-1E1E-4BD1-B8F7-081D5E9EC6C9}" type="presParOf" srcId="{26AF3BC1-D990-43D2-A6F7-FD58BC026BD5}" destId="{2DFFEECA-3618-4983-AD90-C579850AD7E9}" srcOrd="0" destOrd="0" presId="urn:microsoft.com/office/officeart/2005/8/layout/hierarchy1"/>
    <dgm:cxn modelId="{FF711CB0-D3ED-46BF-9EAC-D5E8A9FF8644}" type="presParOf" srcId="{26AF3BC1-D990-43D2-A6F7-FD58BC026BD5}" destId="{A2298F04-7B75-4F1D-B22B-D23F477FDA20}" srcOrd="1" destOrd="0" presId="urn:microsoft.com/office/officeart/2005/8/layout/hierarchy1"/>
    <dgm:cxn modelId="{A50EDFAE-79C2-47DA-9DB9-C77D2817274F}" type="presParOf" srcId="{A2298F04-7B75-4F1D-B22B-D23F477FDA20}" destId="{E7BC714D-3505-4883-A3ED-6C5F3F370C5C}" srcOrd="0" destOrd="0" presId="urn:microsoft.com/office/officeart/2005/8/layout/hierarchy1"/>
    <dgm:cxn modelId="{ED3773CA-F9DC-48C6-B2E5-00CFC45CF37C}" type="presParOf" srcId="{E7BC714D-3505-4883-A3ED-6C5F3F370C5C}" destId="{F6EA9286-A728-433D-8506-76FCF4E36236}" srcOrd="0" destOrd="0" presId="urn:microsoft.com/office/officeart/2005/8/layout/hierarchy1"/>
    <dgm:cxn modelId="{778F2C09-E99B-4FB2-9EA1-D166AD1A85EA}" type="presParOf" srcId="{E7BC714D-3505-4883-A3ED-6C5F3F370C5C}" destId="{F5F3CB9F-70C6-4855-8696-3D5BCABD7D66}" srcOrd="1" destOrd="0" presId="urn:microsoft.com/office/officeart/2005/8/layout/hierarchy1"/>
    <dgm:cxn modelId="{426D9041-B8CC-4C7A-B413-4E5AD2E85F4B}" type="presParOf" srcId="{A2298F04-7B75-4F1D-B22B-D23F477FDA20}" destId="{E2750D46-8211-4672-86F5-8970A2977E68}" srcOrd="1" destOrd="0" presId="urn:microsoft.com/office/officeart/2005/8/layout/hierarchy1"/>
    <dgm:cxn modelId="{FE0954F9-3F71-4354-9790-6A95FD34C1A9}" type="presParOf" srcId="{1A06CC99-82B0-4602-84E3-1F973491A152}" destId="{2E57143E-E9BE-4334-9802-082487D029EA}" srcOrd="4" destOrd="0" presId="urn:microsoft.com/office/officeart/2005/8/layout/hierarchy1"/>
    <dgm:cxn modelId="{9F0740DE-9624-4B0A-B586-5347E1C4AA3D}" type="presParOf" srcId="{1A06CC99-82B0-4602-84E3-1F973491A152}" destId="{0C0DBE51-2BE5-4483-A123-7263149FE63C}" srcOrd="5" destOrd="0" presId="urn:microsoft.com/office/officeart/2005/8/layout/hierarchy1"/>
    <dgm:cxn modelId="{ADD1D3E0-A148-4034-BDE4-A33FB9A7DB7F}" type="presParOf" srcId="{0C0DBE51-2BE5-4483-A123-7263149FE63C}" destId="{7BC90155-B3FD-4144-B8AC-A10F2F5056A8}" srcOrd="0" destOrd="0" presId="urn:microsoft.com/office/officeart/2005/8/layout/hierarchy1"/>
    <dgm:cxn modelId="{DA738A04-DF81-489F-8776-45CB41984225}" type="presParOf" srcId="{7BC90155-B3FD-4144-B8AC-A10F2F5056A8}" destId="{BDFF9FFB-B367-4748-9FBF-F57E9694E550}" srcOrd="0" destOrd="0" presId="urn:microsoft.com/office/officeart/2005/8/layout/hierarchy1"/>
    <dgm:cxn modelId="{252409AD-9D3A-40B7-AE20-2D27914AE724}" type="presParOf" srcId="{7BC90155-B3FD-4144-B8AC-A10F2F5056A8}" destId="{C8876F18-BF3F-4EC6-96BE-746AFA67CD22}" srcOrd="1" destOrd="0" presId="urn:microsoft.com/office/officeart/2005/8/layout/hierarchy1"/>
    <dgm:cxn modelId="{584A6FAE-AD82-41E9-8530-56A95DC7C01D}" type="presParOf" srcId="{0C0DBE51-2BE5-4483-A123-7263149FE63C}" destId="{FF75F164-DF23-47AC-80A0-726F07A65E5D}" srcOrd="1" destOrd="0" presId="urn:microsoft.com/office/officeart/2005/8/layout/hierarchy1"/>
    <dgm:cxn modelId="{CF8D5745-8A81-4B45-8238-97B2FF76B660}" type="presParOf" srcId="{FF75F164-DF23-47AC-80A0-726F07A65E5D}" destId="{647A8189-D722-4D22-BC5F-0DAD429A7DB9}" srcOrd="0" destOrd="0" presId="urn:microsoft.com/office/officeart/2005/8/layout/hierarchy1"/>
    <dgm:cxn modelId="{76948348-CB9A-46F8-9E38-CAE9AEC3D781}" type="presParOf" srcId="{FF75F164-DF23-47AC-80A0-726F07A65E5D}" destId="{F52AED1A-0DD3-4158-8B8B-3BC3F555582F}" srcOrd="1" destOrd="0" presId="urn:microsoft.com/office/officeart/2005/8/layout/hierarchy1"/>
    <dgm:cxn modelId="{3B0C6665-CD95-4B63-8592-4D60F631EBBE}" type="presParOf" srcId="{F52AED1A-0DD3-4158-8B8B-3BC3F555582F}" destId="{A3F05C92-8C9B-49CC-AAB9-97DF0B5E5448}" srcOrd="0" destOrd="0" presId="urn:microsoft.com/office/officeart/2005/8/layout/hierarchy1"/>
    <dgm:cxn modelId="{2EE2E9E1-F9A0-40ED-9D42-EA2294C60FAD}" type="presParOf" srcId="{A3F05C92-8C9B-49CC-AAB9-97DF0B5E5448}" destId="{169647D1-3D79-459B-8377-B16F354560D0}" srcOrd="0" destOrd="0" presId="urn:microsoft.com/office/officeart/2005/8/layout/hierarchy1"/>
    <dgm:cxn modelId="{8C89A45E-7861-495C-827F-A61421216B7D}" type="presParOf" srcId="{A3F05C92-8C9B-49CC-AAB9-97DF0B5E5448}" destId="{2157A199-23AE-4AF4-9527-BE28B7CE5B5F}" srcOrd="1" destOrd="0" presId="urn:microsoft.com/office/officeart/2005/8/layout/hierarchy1"/>
    <dgm:cxn modelId="{FDB8B22F-DAB6-41E9-B6D1-874309BCFBDC}" type="presParOf" srcId="{F52AED1A-0DD3-4158-8B8B-3BC3F555582F}" destId="{7935ACEB-03C1-4265-B872-F07A45ECB0F7}" srcOrd="1" destOrd="0" presId="urn:microsoft.com/office/officeart/2005/8/layout/hierarchy1"/>
    <dgm:cxn modelId="{3F09EFCA-394A-414D-BDFD-C615CAD7A443}" type="presParOf" srcId="{1A06CC99-82B0-4602-84E3-1F973491A152}" destId="{948228E1-C33D-4DAC-B984-E270AB1D5664}" srcOrd="6" destOrd="0" presId="urn:microsoft.com/office/officeart/2005/8/layout/hierarchy1"/>
    <dgm:cxn modelId="{64FA7A63-B6B9-4CD2-9303-995D4C2F1C6E}" type="presParOf" srcId="{1A06CC99-82B0-4602-84E3-1F973491A152}" destId="{FC63ADFA-DF41-4182-B021-7A05B8D11650}" srcOrd="7" destOrd="0" presId="urn:microsoft.com/office/officeart/2005/8/layout/hierarchy1"/>
    <dgm:cxn modelId="{221EB8CF-9675-45FE-A5EE-B81B351CFC76}" type="presParOf" srcId="{FC63ADFA-DF41-4182-B021-7A05B8D11650}" destId="{61A016A1-B33A-4670-8CEC-EF9500AE9A63}" srcOrd="0" destOrd="0" presId="urn:microsoft.com/office/officeart/2005/8/layout/hierarchy1"/>
    <dgm:cxn modelId="{7F83ECC3-7D47-492F-9B89-10525E283E6B}" type="presParOf" srcId="{61A016A1-B33A-4670-8CEC-EF9500AE9A63}" destId="{25AF243F-5834-493B-ADD3-B46CBC5A96F4}" srcOrd="0" destOrd="0" presId="urn:microsoft.com/office/officeart/2005/8/layout/hierarchy1"/>
    <dgm:cxn modelId="{3FA21186-555E-417D-9195-4C20AD75BFAD}" type="presParOf" srcId="{61A016A1-B33A-4670-8CEC-EF9500AE9A63}" destId="{96BB954A-E3DE-4E93-9618-9B0E0E7BEBE9}" srcOrd="1" destOrd="0" presId="urn:microsoft.com/office/officeart/2005/8/layout/hierarchy1"/>
    <dgm:cxn modelId="{CF1DB48F-B24E-4EAC-A3BA-3EDBED6DA9E0}" type="presParOf" srcId="{FC63ADFA-DF41-4182-B021-7A05B8D11650}" destId="{E12431E3-3C3E-4353-BAF7-CA6084A7DCF5}" srcOrd="1" destOrd="0" presId="urn:microsoft.com/office/officeart/2005/8/layout/hierarchy1"/>
    <dgm:cxn modelId="{0C784B82-A6CF-4188-A0A9-2FBD4C2DE494}" type="presParOf" srcId="{7331263F-DDF0-46D6-98BE-7D0D2F2E1410}" destId="{73B9C707-C601-4F53-9051-C480D7EE945E}" srcOrd="6" destOrd="0" presId="urn:microsoft.com/office/officeart/2005/8/layout/hierarchy1"/>
    <dgm:cxn modelId="{F99B9B18-8E4B-46AC-927B-C9E599E22DE1}" type="presParOf" srcId="{7331263F-DDF0-46D6-98BE-7D0D2F2E1410}" destId="{3C65EDC1-71B5-4F46-8B2C-5EC76D75A9E8}" srcOrd="7" destOrd="0" presId="urn:microsoft.com/office/officeart/2005/8/layout/hierarchy1"/>
    <dgm:cxn modelId="{1FD75C77-8EAA-4C6D-AA65-9171DB81AC24}" type="presParOf" srcId="{3C65EDC1-71B5-4F46-8B2C-5EC76D75A9E8}" destId="{C9059C79-7D1E-4DF7-BC17-423C29091240}" srcOrd="0" destOrd="0" presId="urn:microsoft.com/office/officeart/2005/8/layout/hierarchy1"/>
    <dgm:cxn modelId="{8417BF50-25B9-4610-B6F9-E432045FF24D}" type="presParOf" srcId="{C9059C79-7D1E-4DF7-BC17-423C29091240}" destId="{1E56A813-99B6-4FC4-A446-9B12B70A2244}" srcOrd="0" destOrd="0" presId="urn:microsoft.com/office/officeart/2005/8/layout/hierarchy1"/>
    <dgm:cxn modelId="{74E7ED7D-2507-41D5-9E53-262570690DD7}" type="presParOf" srcId="{C9059C79-7D1E-4DF7-BC17-423C29091240}" destId="{70F8667C-EA88-48CE-9925-88C53FDD39F1}" srcOrd="1" destOrd="0" presId="urn:microsoft.com/office/officeart/2005/8/layout/hierarchy1"/>
    <dgm:cxn modelId="{79B213BF-4AA7-4D40-AB85-CC306DDF5418}" type="presParOf" srcId="{3C65EDC1-71B5-4F46-8B2C-5EC76D75A9E8}" destId="{3131420B-B896-48B3-B6CE-935F9C0862CC}" srcOrd="1" destOrd="0" presId="urn:microsoft.com/office/officeart/2005/8/layout/hierarchy1"/>
    <dgm:cxn modelId="{A194AF07-5823-4DC1-A9F4-814A19291D13}" type="presParOf" srcId="{7331263F-DDF0-46D6-98BE-7D0D2F2E1410}" destId="{145C9446-2D6F-41DA-A928-9E3A3109777A}" srcOrd="8" destOrd="0" presId="urn:microsoft.com/office/officeart/2005/8/layout/hierarchy1"/>
    <dgm:cxn modelId="{F6C39422-F079-4C33-964E-05C5EDBA6C50}" type="presParOf" srcId="{7331263F-DDF0-46D6-98BE-7D0D2F2E1410}" destId="{FBEFE99D-D54F-4DAF-9FC4-46110436E58D}" srcOrd="9" destOrd="0" presId="urn:microsoft.com/office/officeart/2005/8/layout/hierarchy1"/>
    <dgm:cxn modelId="{FBBCF490-954C-4CB7-AF99-7F8454245DA8}" type="presParOf" srcId="{FBEFE99D-D54F-4DAF-9FC4-46110436E58D}" destId="{FC640289-B0A3-4508-84F2-B00B66E75ACA}" srcOrd="0" destOrd="0" presId="urn:microsoft.com/office/officeart/2005/8/layout/hierarchy1"/>
    <dgm:cxn modelId="{1B08BFB3-A115-4C1F-AFEF-560189567317}" type="presParOf" srcId="{FC640289-B0A3-4508-84F2-B00B66E75ACA}" destId="{2A757B8F-01A7-44EA-85B9-428B56A437E2}" srcOrd="0" destOrd="0" presId="urn:microsoft.com/office/officeart/2005/8/layout/hierarchy1"/>
    <dgm:cxn modelId="{A3528985-8B30-43B3-AE1D-6E6889EABE0D}" type="presParOf" srcId="{FC640289-B0A3-4508-84F2-B00B66E75ACA}" destId="{D8A937A1-010F-400E-ACE8-8815F707F5E1}" srcOrd="1" destOrd="0" presId="urn:microsoft.com/office/officeart/2005/8/layout/hierarchy1"/>
    <dgm:cxn modelId="{1EC48D64-19F7-4161-91F5-F168B9759DC2}" type="presParOf" srcId="{FBEFE99D-D54F-4DAF-9FC4-46110436E58D}" destId="{8C64DCD3-D43B-4DBA-A875-7BE9EBEDD2F6}" srcOrd="1" destOrd="0" presId="urn:microsoft.com/office/officeart/2005/8/layout/hierarchy1"/>
    <dgm:cxn modelId="{B6703B7E-F4F1-4EFB-954D-2B75B4348F33}" type="presParOf" srcId="{7331263F-DDF0-46D6-98BE-7D0D2F2E1410}" destId="{D1A80519-9AF6-4A1D-B1FF-BC01712D24D6}" srcOrd="10" destOrd="0" presId="urn:microsoft.com/office/officeart/2005/8/layout/hierarchy1"/>
    <dgm:cxn modelId="{D62ABBA1-3BA9-410D-B6E3-0B829EE45357}" type="presParOf" srcId="{7331263F-DDF0-46D6-98BE-7D0D2F2E1410}" destId="{644AB847-21DF-4E9A-86DC-2937B75DFA35}" srcOrd="11" destOrd="0" presId="urn:microsoft.com/office/officeart/2005/8/layout/hierarchy1"/>
    <dgm:cxn modelId="{0B5001CA-9166-4B37-81AC-69359CC4DD11}" type="presParOf" srcId="{644AB847-21DF-4E9A-86DC-2937B75DFA35}" destId="{DD4C71B9-99E1-4BD3-806F-959730E1B597}" srcOrd="0" destOrd="0" presId="urn:microsoft.com/office/officeart/2005/8/layout/hierarchy1"/>
    <dgm:cxn modelId="{6DC1F2C0-5827-48D0-A6FC-7D166BE25081}" type="presParOf" srcId="{DD4C71B9-99E1-4BD3-806F-959730E1B597}" destId="{F9454DCC-4053-4438-8BD0-62AD951D951B}" srcOrd="0" destOrd="0" presId="urn:microsoft.com/office/officeart/2005/8/layout/hierarchy1"/>
    <dgm:cxn modelId="{FE7E6AB7-316A-4B99-9747-DEFA6429F309}" type="presParOf" srcId="{DD4C71B9-99E1-4BD3-806F-959730E1B597}" destId="{6BB057F4-F82E-4B7F-B66B-B731C496EEA9}" srcOrd="1" destOrd="0" presId="urn:microsoft.com/office/officeart/2005/8/layout/hierarchy1"/>
    <dgm:cxn modelId="{F790130B-35F2-4F98-A819-96D9EA45E296}" type="presParOf" srcId="{644AB847-21DF-4E9A-86DC-2937B75DFA35}" destId="{153C738B-0615-4A3B-AC6F-1C25D3E6F56E}" srcOrd="1" destOrd="0" presId="urn:microsoft.com/office/officeart/2005/8/layout/hierarchy1"/>
    <dgm:cxn modelId="{9BE792A4-549E-40B4-BE9F-CB24D4A05EF1}" type="presParOf" srcId="{153C738B-0615-4A3B-AC6F-1C25D3E6F56E}" destId="{99C5AD53-1847-449C-A67A-9F4B48F25256}" srcOrd="0" destOrd="0" presId="urn:microsoft.com/office/officeart/2005/8/layout/hierarchy1"/>
    <dgm:cxn modelId="{886B22AF-609A-4001-8A6C-C656367457DF}" type="presParOf" srcId="{153C738B-0615-4A3B-AC6F-1C25D3E6F56E}" destId="{3557A4A7-73A2-4594-B100-5DF36D81B39F}" srcOrd="1" destOrd="0" presId="urn:microsoft.com/office/officeart/2005/8/layout/hierarchy1"/>
    <dgm:cxn modelId="{2ADCA880-DEC4-47D3-9887-C99DCBBAE13C}" type="presParOf" srcId="{3557A4A7-73A2-4594-B100-5DF36D81B39F}" destId="{B56FA4A7-2C9C-4452-810D-9A3BA40A5830}" srcOrd="0" destOrd="0" presId="urn:microsoft.com/office/officeart/2005/8/layout/hierarchy1"/>
    <dgm:cxn modelId="{86014B5B-F966-4A8D-877C-1E354091504B}" type="presParOf" srcId="{B56FA4A7-2C9C-4452-810D-9A3BA40A5830}" destId="{3A99FD54-6795-41BF-A90E-72C13ED8E427}" srcOrd="0" destOrd="0" presId="urn:microsoft.com/office/officeart/2005/8/layout/hierarchy1"/>
    <dgm:cxn modelId="{6BCC0470-2703-40DE-B3F6-AD82D30E202F}" type="presParOf" srcId="{B56FA4A7-2C9C-4452-810D-9A3BA40A5830}" destId="{52AB617D-02D8-4C2E-9840-DF8137D2DB72}" srcOrd="1" destOrd="0" presId="urn:microsoft.com/office/officeart/2005/8/layout/hierarchy1"/>
    <dgm:cxn modelId="{6CADE020-9124-4D22-94D7-0F1F70B6BEEC}" type="presParOf" srcId="{3557A4A7-73A2-4594-B100-5DF36D81B39F}" destId="{594E34A6-1D85-4D7A-B1E7-F0F84668E1DB}" srcOrd="1" destOrd="0" presId="urn:microsoft.com/office/officeart/2005/8/layout/hierarchy1"/>
    <dgm:cxn modelId="{EE26D92B-5A1A-469C-80C8-EC42BC8E8F89}" type="presParOf" srcId="{594E34A6-1D85-4D7A-B1E7-F0F84668E1DB}" destId="{9C0B4465-F6F5-46D2-92C1-D0621394E4F4}" srcOrd="0" destOrd="0" presId="urn:microsoft.com/office/officeart/2005/8/layout/hierarchy1"/>
    <dgm:cxn modelId="{E960421A-8F62-47D1-8877-4B543CC2BFE9}" type="presParOf" srcId="{594E34A6-1D85-4D7A-B1E7-F0F84668E1DB}" destId="{7DF9571E-EBEF-4B3A-A02C-9AD1B90DF0CB}" srcOrd="1" destOrd="0" presId="urn:microsoft.com/office/officeart/2005/8/layout/hierarchy1"/>
    <dgm:cxn modelId="{20B48B35-CE2F-4EB5-B161-136EC9D46240}" type="presParOf" srcId="{7DF9571E-EBEF-4B3A-A02C-9AD1B90DF0CB}" destId="{D7152689-1C7B-473C-B9A9-DFEED197FC70}" srcOrd="0" destOrd="0" presId="urn:microsoft.com/office/officeart/2005/8/layout/hierarchy1"/>
    <dgm:cxn modelId="{6815C4C7-DECC-42C2-9315-F6FFC027D042}" type="presParOf" srcId="{D7152689-1C7B-473C-B9A9-DFEED197FC70}" destId="{BA53A66B-4C2F-4B72-A12F-677D85A91545}" srcOrd="0" destOrd="0" presId="urn:microsoft.com/office/officeart/2005/8/layout/hierarchy1"/>
    <dgm:cxn modelId="{29FB14D5-7F2B-4098-ACD6-7E348261F60C}" type="presParOf" srcId="{D7152689-1C7B-473C-B9A9-DFEED197FC70}" destId="{5770EA07-8714-42DB-B230-A311C734C441}" srcOrd="1" destOrd="0" presId="urn:microsoft.com/office/officeart/2005/8/layout/hierarchy1"/>
    <dgm:cxn modelId="{63721786-A10C-4B49-88D3-E31AA5DFE0A1}" type="presParOf" srcId="{7DF9571E-EBEF-4B3A-A02C-9AD1B90DF0CB}" destId="{B35F5DEB-9566-40BE-B3B9-FF592BAC3BBA}" srcOrd="1" destOrd="0" presId="urn:microsoft.com/office/officeart/2005/8/layout/hierarchy1"/>
    <dgm:cxn modelId="{A27D0916-5F8E-4FE0-8356-7321B08C0178}" type="presParOf" srcId="{153C738B-0615-4A3B-AC6F-1C25D3E6F56E}" destId="{05FF5417-ECA7-4534-9EC3-16AD8FB8E209}" srcOrd="2" destOrd="0" presId="urn:microsoft.com/office/officeart/2005/8/layout/hierarchy1"/>
    <dgm:cxn modelId="{E05686E5-921F-472B-8602-4C932F4D538E}" type="presParOf" srcId="{153C738B-0615-4A3B-AC6F-1C25D3E6F56E}" destId="{AA11115B-47CF-4D67-865E-E850E8B9A435}" srcOrd="3" destOrd="0" presId="urn:microsoft.com/office/officeart/2005/8/layout/hierarchy1"/>
    <dgm:cxn modelId="{E6895C84-334D-4FC8-95A2-45C89D875E68}" type="presParOf" srcId="{AA11115B-47CF-4D67-865E-E850E8B9A435}" destId="{82DEBE5F-A984-4FB6-839D-E208C769FE59}" srcOrd="0" destOrd="0" presId="urn:microsoft.com/office/officeart/2005/8/layout/hierarchy1"/>
    <dgm:cxn modelId="{CDF779F7-1738-4733-B664-8A0048ADFB12}" type="presParOf" srcId="{82DEBE5F-A984-4FB6-839D-E208C769FE59}" destId="{64413A3C-B8F2-4386-BAE2-B938DDCBFF52}" srcOrd="0" destOrd="0" presId="urn:microsoft.com/office/officeart/2005/8/layout/hierarchy1"/>
    <dgm:cxn modelId="{9DBB32E0-846D-419B-956F-29FCDE0CF7A0}" type="presParOf" srcId="{82DEBE5F-A984-4FB6-839D-E208C769FE59}" destId="{6F7CB5AC-1DF3-4115-B700-2007C37BE113}" srcOrd="1" destOrd="0" presId="urn:microsoft.com/office/officeart/2005/8/layout/hierarchy1"/>
    <dgm:cxn modelId="{83D46379-83E4-408F-89F8-674D00B6C425}" type="presParOf" srcId="{AA11115B-47CF-4D67-865E-E850E8B9A435}" destId="{A7A0CE75-EED4-41C5-8555-E9C34A73F658}" srcOrd="1" destOrd="0" presId="urn:microsoft.com/office/officeart/2005/8/layout/hierarchy1"/>
    <dgm:cxn modelId="{9A3FC273-7D7E-462A-8A9C-BD93978225C5}" type="presParOf" srcId="{153C738B-0615-4A3B-AC6F-1C25D3E6F56E}" destId="{058F391D-F7DB-43BD-A8C8-78D2DE32FDEB}" srcOrd="4" destOrd="0" presId="urn:microsoft.com/office/officeart/2005/8/layout/hierarchy1"/>
    <dgm:cxn modelId="{93A53D94-334C-4B6E-9FCB-24E9A50CA2F5}" type="presParOf" srcId="{153C738B-0615-4A3B-AC6F-1C25D3E6F56E}" destId="{9052136A-7165-4D17-9251-FF9317B6FAF0}" srcOrd="5" destOrd="0" presId="urn:microsoft.com/office/officeart/2005/8/layout/hierarchy1"/>
    <dgm:cxn modelId="{BA3AA35A-20BF-49FA-BC91-BBDF0A9D5DF6}" type="presParOf" srcId="{9052136A-7165-4D17-9251-FF9317B6FAF0}" destId="{596DBE24-63BD-4392-AFBE-6DFE2893E945}" srcOrd="0" destOrd="0" presId="urn:microsoft.com/office/officeart/2005/8/layout/hierarchy1"/>
    <dgm:cxn modelId="{3951200E-E8D8-4A1D-A601-ECBCDC5E9B7C}" type="presParOf" srcId="{596DBE24-63BD-4392-AFBE-6DFE2893E945}" destId="{CA8CC641-E5BE-4E31-9A1C-CB6B80359954}" srcOrd="0" destOrd="0" presId="urn:microsoft.com/office/officeart/2005/8/layout/hierarchy1"/>
    <dgm:cxn modelId="{C60AB9CC-CA93-4735-8BD2-0EDE7F1D9DB7}" type="presParOf" srcId="{596DBE24-63BD-4392-AFBE-6DFE2893E945}" destId="{7692C812-811B-478F-B478-ECBD4F0AAF45}" srcOrd="1" destOrd="0" presId="urn:microsoft.com/office/officeart/2005/8/layout/hierarchy1"/>
    <dgm:cxn modelId="{E8CEA80A-24FC-4DE3-94C9-2571545355EC}" type="presParOf" srcId="{9052136A-7165-4D17-9251-FF9317B6FAF0}" destId="{B1F586A0-49E8-4C4C-B2B1-BB73A5D71973}" srcOrd="1" destOrd="0" presId="urn:microsoft.com/office/officeart/2005/8/layout/hierarchy1"/>
    <dgm:cxn modelId="{C1335745-43CD-47BE-85A7-C9DF97D28F6A}" type="presParOf" srcId="{B1F586A0-49E8-4C4C-B2B1-BB73A5D71973}" destId="{FACBE58E-7EBB-40DE-BF55-FC1ECF3A7403}" srcOrd="0" destOrd="0" presId="urn:microsoft.com/office/officeart/2005/8/layout/hierarchy1"/>
    <dgm:cxn modelId="{B09849C6-C4C5-4B17-B394-B1522428BE89}" type="presParOf" srcId="{B1F586A0-49E8-4C4C-B2B1-BB73A5D71973}" destId="{188FA71E-9DAB-4AF1-9804-C56E3D8CF107}" srcOrd="1" destOrd="0" presId="urn:microsoft.com/office/officeart/2005/8/layout/hierarchy1"/>
    <dgm:cxn modelId="{2C74CDC6-BA96-4CD9-8AEB-0B1FADB7F1BA}" type="presParOf" srcId="{188FA71E-9DAB-4AF1-9804-C56E3D8CF107}" destId="{F01EDA83-812D-4504-9F15-C5841A00E6B1}" srcOrd="0" destOrd="0" presId="urn:microsoft.com/office/officeart/2005/8/layout/hierarchy1"/>
    <dgm:cxn modelId="{9A53A994-ABAB-43CF-832A-1A98782611B1}" type="presParOf" srcId="{F01EDA83-812D-4504-9F15-C5841A00E6B1}" destId="{13CCE143-B107-41FC-9C95-D6E269515E6B}" srcOrd="0" destOrd="0" presId="urn:microsoft.com/office/officeart/2005/8/layout/hierarchy1"/>
    <dgm:cxn modelId="{46D5CA81-630C-4171-BC1A-D0270877BEEA}" type="presParOf" srcId="{F01EDA83-812D-4504-9F15-C5841A00E6B1}" destId="{F79AC107-23E4-421F-A670-B94658CB505F}" srcOrd="1" destOrd="0" presId="urn:microsoft.com/office/officeart/2005/8/layout/hierarchy1"/>
    <dgm:cxn modelId="{95314EC7-5CAB-4D53-8E9C-39EE3FE7CAD3}" type="presParOf" srcId="{188FA71E-9DAB-4AF1-9804-C56E3D8CF107}" destId="{5A604E44-752D-46EB-8520-58C3D2E5799B}" srcOrd="1" destOrd="0" presId="urn:microsoft.com/office/officeart/2005/8/layout/hierarchy1"/>
    <dgm:cxn modelId="{54315D73-2C33-48F9-89DF-6963F48BD00D}" type="presParOf" srcId="{5A604E44-752D-46EB-8520-58C3D2E5799B}" destId="{F0A1F8D9-3A7D-4E2A-96C0-36D1C8A6FE19}" srcOrd="0" destOrd="0" presId="urn:microsoft.com/office/officeart/2005/8/layout/hierarchy1"/>
    <dgm:cxn modelId="{9F1B0E8A-A0C0-4720-9A91-806B2FCC67F5}" type="presParOf" srcId="{5A604E44-752D-46EB-8520-58C3D2E5799B}" destId="{185BBFB5-1D5E-4044-B736-DD171B2318AD}" srcOrd="1" destOrd="0" presId="urn:microsoft.com/office/officeart/2005/8/layout/hierarchy1"/>
    <dgm:cxn modelId="{6907483A-3B52-44A1-B962-3E1609F1E4B5}" type="presParOf" srcId="{185BBFB5-1D5E-4044-B736-DD171B2318AD}" destId="{21966637-98D1-48D5-B5A8-2F682966F5E5}" srcOrd="0" destOrd="0" presId="urn:microsoft.com/office/officeart/2005/8/layout/hierarchy1"/>
    <dgm:cxn modelId="{8BA74A6B-9BB9-49BE-8E73-E7E3FD9FABBC}" type="presParOf" srcId="{21966637-98D1-48D5-B5A8-2F682966F5E5}" destId="{D8836843-B50A-4CD5-B583-A1D72187045A}" srcOrd="0" destOrd="0" presId="urn:microsoft.com/office/officeart/2005/8/layout/hierarchy1"/>
    <dgm:cxn modelId="{C4522BD6-CA68-44BC-AA03-7D3EF2B2C64E}" type="presParOf" srcId="{21966637-98D1-48D5-B5A8-2F682966F5E5}" destId="{63696E64-DCF0-4698-BDA2-CF240D20BC9C}" srcOrd="1" destOrd="0" presId="urn:microsoft.com/office/officeart/2005/8/layout/hierarchy1"/>
    <dgm:cxn modelId="{371AD03A-9C6D-4BC1-AA12-7B61FEFD4676}" type="presParOf" srcId="{185BBFB5-1D5E-4044-B736-DD171B2318AD}" destId="{1EE87E00-8841-425C-8D81-7EA602FFE17D}" srcOrd="1" destOrd="0" presId="urn:microsoft.com/office/officeart/2005/8/layout/hierarchy1"/>
    <dgm:cxn modelId="{0121FFBD-AAB6-4243-AFAA-31AFD7412552}" type="presParOf" srcId="{1EE87E00-8841-425C-8D81-7EA602FFE17D}" destId="{720815DA-8651-498D-8889-A1D501E7CC3D}" srcOrd="0" destOrd="0" presId="urn:microsoft.com/office/officeart/2005/8/layout/hierarchy1"/>
    <dgm:cxn modelId="{5C4D9836-E448-49A2-B6EE-EBD0F1901DCB}" type="presParOf" srcId="{1EE87E00-8841-425C-8D81-7EA602FFE17D}" destId="{97FFFD21-DF3A-4D4D-95F8-3AD871C1E1D9}" srcOrd="1" destOrd="0" presId="urn:microsoft.com/office/officeart/2005/8/layout/hierarchy1"/>
    <dgm:cxn modelId="{34061DA7-54D6-4A1E-A140-C9BC9B17AA3B}" type="presParOf" srcId="{97FFFD21-DF3A-4D4D-95F8-3AD871C1E1D9}" destId="{C3358ABA-09A2-448F-8C69-1D10548A42D8}" srcOrd="0" destOrd="0" presId="urn:microsoft.com/office/officeart/2005/8/layout/hierarchy1"/>
    <dgm:cxn modelId="{00544517-90E9-4713-8B6A-A696B05335FD}" type="presParOf" srcId="{C3358ABA-09A2-448F-8C69-1D10548A42D8}" destId="{3E959CF7-15C2-4A1B-9685-88EB2270DB7C}" srcOrd="0" destOrd="0" presId="urn:microsoft.com/office/officeart/2005/8/layout/hierarchy1"/>
    <dgm:cxn modelId="{D48E67A8-772D-4E05-A27F-C06C894518CB}" type="presParOf" srcId="{C3358ABA-09A2-448F-8C69-1D10548A42D8}" destId="{6737C4E4-7403-4A3E-9A84-283FE69C6E29}" srcOrd="1" destOrd="0" presId="urn:microsoft.com/office/officeart/2005/8/layout/hierarchy1"/>
    <dgm:cxn modelId="{9C00F875-6622-4F61-AA61-2F2AB824F483}" type="presParOf" srcId="{97FFFD21-DF3A-4D4D-95F8-3AD871C1E1D9}" destId="{505D2720-1E1F-426B-A34D-59BF7406FDFD}" srcOrd="1" destOrd="0" presId="urn:microsoft.com/office/officeart/2005/8/layout/hierarchy1"/>
    <dgm:cxn modelId="{9CE3AB7A-D43B-45CA-992D-714CC9626777}" type="presParOf" srcId="{505D2720-1E1F-426B-A34D-59BF7406FDFD}" destId="{F1E2F893-5881-405A-9A71-03726C2CEFEA}" srcOrd="0" destOrd="0" presId="urn:microsoft.com/office/officeart/2005/8/layout/hierarchy1"/>
    <dgm:cxn modelId="{DFBB89A0-C68A-4A58-8E7A-C3246DC8F91D}" type="presParOf" srcId="{505D2720-1E1F-426B-A34D-59BF7406FDFD}" destId="{9EBBFE66-8F42-487A-9C23-5AA8C381EE02}" srcOrd="1" destOrd="0" presId="urn:microsoft.com/office/officeart/2005/8/layout/hierarchy1"/>
    <dgm:cxn modelId="{434A03DB-C1E6-4040-82CA-130849964E04}" type="presParOf" srcId="{9EBBFE66-8F42-487A-9C23-5AA8C381EE02}" destId="{8871043E-0012-479A-8183-BE296E8AD380}" srcOrd="0" destOrd="0" presId="urn:microsoft.com/office/officeart/2005/8/layout/hierarchy1"/>
    <dgm:cxn modelId="{A9058807-BD93-4D8C-B2EB-61204BB89C49}" type="presParOf" srcId="{8871043E-0012-479A-8183-BE296E8AD380}" destId="{02C8DF0B-B70A-48AF-80E2-6881D351716E}" srcOrd="0" destOrd="0" presId="urn:microsoft.com/office/officeart/2005/8/layout/hierarchy1"/>
    <dgm:cxn modelId="{E472E556-3ACC-475D-BFF9-7A1B73CDE795}" type="presParOf" srcId="{8871043E-0012-479A-8183-BE296E8AD380}" destId="{7570B73B-5959-490E-94B9-2AE4A57C99E7}" srcOrd="1" destOrd="0" presId="urn:microsoft.com/office/officeart/2005/8/layout/hierarchy1"/>
    <dgm:cxn modelId="{C2E88A20-B304-449F-9BCD-7A40D0378E2A}" type="presParOf" srcId="{9EBBFE66-8F42-487A-9C23-5AA8C381EE02}" destId="{9612F6FB-9EC0-4C83-9F5F-B8EF1DCAC93F}" srcOrd="1" destOrd="0" presId="urn:microsoft.com/office/officeart/2005/8/layout/hierarchy1"/>
    <dgm:cxn modelId="{059F5144-6B51-42ED-9469-EBFC06B16AF3}" type="presParOf" srcId="{153C738B-0615-4A3B-AC6F-1C25D3E6F56E}" destId="{2B52F048-9613-4E14-A552-C781E9AE8CD1}" srcOrd="6" destOrd="0" presId="urn:microsoft.com/office/officeart/2005/8/layout/hierarchy1"/>
    <dgm:cxn modelId="{87E2990E-2346-4DD0-A310-C2033AB9617D}" type="presParOf" srcId="{153C738B-0615-4A3B-AC6F-1C25D3E6F56E}" destId="{BA4DD334-1A2F-4E31-B871-054177E3BE9E}" srcOrd="7" destOrd="0" presId="urn:microsoft.com/office/officeart/2005/8/layout/hierarchy1"/>
    <dgm:cxn modelId="{5BA027FC-8342-432B-A399-1BC111B478A8}" type="presParOf" srcId="{BA4DD334-1A2F-4E31-B871-054177E3BE9E}" destId="{8485667E-EB71-4E7D-9FF0-458983F7C391}" srcOrd="0" destOrd="0" presId="urn:microsoft.com/office/officeart/2005/8/layout/hierarchy1"/>
    <dgm:cxn modelId="{4EEA58D7-6512-484F-BCBA-806DB5B78068}" type="presParOf" srcId="{8485667E-EB71-4E7D-9FF0-458983F7C391}" destId="{551000D9-9763-4A18-A28C-D3F28CD15AD1}" srcOrd="0" destOrd="0" presId="urn:microsoft.com/office/officeart/2005/8/layout/hierarchy1"/>
    <dgm:cxn modelId="{BC5E2EC3-6634-4BC1-89EC-EFAF4DB56ECA}" type="presParOf" srcId="{8485667E-EB71-4E7D-9FF0-458983F7C391}" destId="{810A7143-A127-4CA4-9EA8-FC48EA59E3CB}" srcOrd="1" destOrd="0" presId="urn:microsoft.com/office/officeart/2005/8/layout/hierarchy1"/>
    <dgm:cxn modelId="{22A98E50-9549-45FF-B74C-742839055C14}" type="presParOf" srcId="{BA4DD334-1A2F-4E31-B871-054177E3BE9E}" destId="{83291B9A-CF74-4253-889B-40E4D3329DE0}" srcOrd="1" destOrd="0" presId="urn:microsoft.com/office/officeart/2005/8/layout/hierarchy1"/>
    <dgm:cxn modelId="{2BB54421-42C7-429F-A968-3943C2EC7B19}" type="presParOf" srcId="{7331263F-DDF0-46D6-98BE-7D0D2F2E1410}" destId="{3978E808-F6DC-4CC2-911A-FD73D2526BF3}" srcOrd="12" destOrd="0" presId="urn:microsoft.com/office/officeart/2005/8/layout/hierarchy1"/>
    <dgm:cxn modelId="{BA9FADE9-FF82-4E69-AEDB-82CB76A9B883}" type="presParOf" srcId="{7331263F-DDF0-46D6-98BE-7D0D2F2E1410}" destId="{E47DE17A-A5B8-4484-A518-855ECC720FA1}" srcOrd="13" destOrd="0" presId="urn:microsoft.com/office/officeart/2005/8/layout/hierarchy1"/>
    <dgm:cxn modelId="{F69AECF8-C125-42A5-9226-DF1555AE2BA4}" type="presParOf" srcId="{E47DE17A-A5B8-4484-A518-855ECC720FA1}" destId="{02FC12E1-C8CD-47F3-9B14-6BBBF85DCA4B}" srcOrd="0" destOrd="0" presId="urn:microsoft.com/office/officeart/2005/8/layout/hierarchy1"/>
    <dgm:cxn modelId="{1A914BA7-D29D-40E5-92C9-E919B003DD71}" type="presParOf" srcId="{02FC12E1-C8CD-47F3-9B14-6BBBF85DCA4B}" destId="{C1512F3A-E2C1-43BB-80AD-5F820C504C7B}" srcOrd="0" destOrd="0" presId="urn:microsoft.com/office/officeart/2005/8/layout/hierarchy1"/>
    <dgm:cxn modelId="{07F3EE44-4B7F-424B-B191-8013F62EC615}" type="presParOf" srcId="{02FC12E1-C8CD-47F3-9B14-6BBBF85DCA4B}" destId="{828F9C36-EE3D-4DB0-B74B-3DB55FDFAF46}" srcOrd="1" destOrd="0" presId="urn:microsoft.com/office/officeart/2005/8/layout/hierarchy1"/>
    <dgm:cxn modelId="{3DF63949-3ADE-46BE-BED7-2190C8F9E000}" type="presParOf" srcId="{E47DE17A-A5B8-4484-A518-855ECC720FA1}" destId="{13F1F726-F46D-4600-A1A2-733ADF307322}" srcOrd="1" destOrd="0" presId="urn:microsoft.com/office/officeart/2005/8/layout/hierarchy1"/>
    <dgm:cxn modelId="{202A777F-B7B3-4897-8CC6-3D8A9290A2A6}" type="presParOf" srcId="{7331263F-DDF0-46D6-98BE-7D0D2F2E1410}" destId="{59E09378-10DB-4997-8384-1DFAAF8BF9BE}" srcOrd="14" destOrd="0" presId="urn:microsoft.com/office/officeart/2005/8/layout/hierarchy1"/>
    <dgm:cxn modelId="{3E9F5ABD-66ED-4DFE-91A1-8AD0CF909F20}" type="presParOf" srcId="{7331263F-DDF0-46D6-98BE-7D0D2F2E1410}" destId="{CB2436D9-6E08-4DA2-AAC5-01C85DD2D18D}" srcOrd="15" destOrd="0" presId="urn:microsoft.com/office/officeart/2005/8/layout/hierarchy1"/>
    <dgm:cxn modelId="{9280FCEB-7B2C-481D-932D-28CD50B355B8}" type="presParOf" srcId="{CB2436D9-6E08-4DA2-AAC5-01C85DD2D18D}" destId="{9EA4F30B-AD6B-4D1D-A08A-D9B3F93F9159}" srcOrd="0" destOrd="0" presId="urn:microsoft.com/office/officeart/2005/8/layout/hierarchy1"/>
    <dgm:cxn modelId="{CD39564E-6A93-49EF-9F2B-DDB427BD3D51}" type="presParOf" srcId="{9EA4F30B-AD6B-4D1D-A08A-D9B3F93F9159}" destId="{9376A989-0BC3-4F1B-A97F-CCDF400E4350}" srcOrd="0" destOrd="0" presId="urn:microsoft.com/office/officeart/2005/8/layout/hierarchy1"/>
    <dgm:cxn modelId="{A35D4A59-6166-4574-8646-D811A748558B}" type="presParOf" srcId="{9EA4F30B-AD6B-4D1D-A08A-D9B3F93F9159}" destId="{202203D7-C12F-4555-9198-665360C579ED}" srcOrd="1" destOrd="0" presId="urn:microsoft.com/office/officeart/2005/8/layout/hierarchy1"/>
    <dgm:cxn modelId="{26CDDF7D-80FF-4F17-8E2A-911885BF0104}" type="presParOf" srcId="{CB2436D9-6E08-4DA2-AAC5-01C85DD2D18D}" destId="{52AC5FED-43D0-4102-9FD4-6FAE97B156B9}" srcOrd="1" destOrd="0" presId="urn:microsoft.com/office/officeart/2005/8/layout/hierarchy1"/>
    <dgm:cxn modelId="{2BFE0608-CE82-418A-A6DB-CAD62C51163E}" type="presParOf" srcId="{7331263F-DDF0-46D6-98BE-7D0D2F2E1410}" destId="{32625A92-1AA0-4433-9698-E5C159D978C5}" srcOrd="16" destOrd="0" presId="urn:microsoft.com/office/officeart/2005/8/layout/hierarchy1"/>
    <dgm:cxn modelId="{BF1ACA50-9B56-4E2C-B682-57698CBA92E3}" type="presParOf" srcId="{7331263F-DDF0-46D6-98BE-7D0D2F2E1410}" destId="{46638525-84C6-4659-9D1F-9815456ED7DD}" srcOrd="17" destOrd="0" presId="urn:microsoft.com/office/officeart/2005/8/layout/hierarchy1"/>
    <dgm:cxn modelId="{400C6893-9768-4A50-A4B9-4C2440CD3B17}" type="presParOf" srcId="{46638525-84C6-4659-9D1F-9815456ED7DD}" destId="{03DA5614-B9C8-4235-A19F-211D02B2E5C2}" srcOrd="0" destOrd="0" presId="urn:microsoft.com/office/officeart/2005/8/layout/hierarchy1"/>
    <dgm:cxn modelId="{EB6ED347-E15F-4D6A-9261-25EB1489EC99}" type="presParOf" srcId="{03DA5614-B9C8-4235-A19F-211D02B2E5C2}" destId="{D4B22369-9F8E-4B04-898A-626956052791}" srcOrd="0" destOrd="0" presId="urn:microsoft.com/office/officeart/2005/8/layout/hierarchy1"/>
    <dgm:cxn modelId="{FCD05011-6C0F-45AC-B3D1-7FFD5783F8FC}" type="presParOf" srcId="{03DA5614-B9C8-4235-A19F-211D02B2E5C2}" destId="{B20F0738-F655-4286-B8A8-082FAD89E01B}" srcOrd="1" destOrd="0" presId="urn:microsoft.com/office/officeart/2005/8/layout/hierarchy1"/>
    <dgm:cxn modelId="{65E41E4F-3EED-4D98-8025-C8CA9BB4A2E6}" type="presParOf" srcId="{46638525-84C6-4659-9D1F-9815456ED7DD}" destId="{54689FC2-AD22-43B7-ABF6-5B8CC753E890}" srcOrd="1" destOrd="0" presId="urn:microsoft.com/office/officeart/2005/8/layout/hierarchy1"/>
    <dgm:cxn modelId="{0C3F61CD-A625-492E-B09F-3C3A5C5710FC}" type="presParOf" srcId="{7331263F-DDF0-46D6-98BE-7D0D2F2E1410}" destId="{F7D7B541-4C46-447C-AF3F-FAA171CEE2DE}" srcOrd="18" destOrd="0" presId="urn:microsoft.com/office/officeart/2005/8/layout/hierarchy1"/>
    <dgm:cxn modelId="{6C1A684C-F4D5-41F9-BED5-E9F17D7F8EBA}" type="presParOf" srcId="{7331263F-DDF0-46D6-98BE-7D0D2F2E1410}" destId="{18925D3D-46E1-409F-A59E-5B2DE56AE311}" srcOrd="19" destOrd="0" presId="urn:microsoft.com/office/officeart/2005/8/layout/hierarchy1"/>
    <dgm:cxn modelId="{EC98D846-A3D3-4DB1-9EC4-72DD6637597F}" type="presParOf" srcId="{18925D3D-46E1-409F-A59E-5B2DE56AE311}" destId="{BBB1433F-10A1-4380-A4CB-E78867A6E6E4}" srcOrd="0" destOrd="0" presId="urn:microsoft.com/office/officeart/2005/8/layout/hierarchy1"/>
    <dgm:cxn modelId="{554D9787-569B-4082-B8DD-1735E36D7909}" type="presParOf" srcId="{BBB1433F-10A1-4380-A4CB-E78867A6E6E4}" destId="{8F0A67AB-6A5A-41B1-BECE-959DE0BAAEDE}" srcOrd="0" destOrd="0" presId="urn:microsoft.com/office/officeart/2005/8/layout/hierarchy1"/>
    <dgm:cxn modelId="{0BEEBC76-C2EC-4FF9-8495-F765BB702CC7}" type="presParOf" srcId="{BBB1433F-10A1-4380-A4CB-E78867A6E6E4}" destId="{3324E486-D001-489D-B72E-0796B0D804EF}" srcOrd="1" destOrd="0" presId="urn:microsoft.com/office/officeart/2005/8/layout/hierarchy1"/>
    <dgm:cxn modelId="{D32B01E6-84A2-4CE3-8528-B272CB4CD0E0}" type="presParOf" srcId="{18925D3D-46E1-409F-A59E-5B2DE56AE311}" destId="{46387CEC-F84A-423A-A282-E9422F7E35F5}" srcOrd="1" destOrd="0" presId="urn:microsoft.com/office/officeart/2005/8/layout/hierarchy1"/>
    <dgm:cxn modelId="{3262F4B3-7E91-48A3-9A2D-3C00EA014D9B}" type="presParOf" srcId="{46387CEC-F84A-423A-A282-E9422F7E35F5}" destId="{DBEE4FCE-E3E4-46BA-AA85-28BD37D577FF}" srcOrd="0" destOrd="0" presId="urn:microsoft.com/office/officeart/2005/8/layout/hierarchy1"/>
    <dgm:cxn modelId="{6940F5F3-435A-4340-ADF8-B495F1D9D33A}" type="presParOf" srcId="{46387CEC-F84A-423A-A282-E9422F7E35F5}" destId="{E5001359-5DC9-4C41-B39A-00ABDFE0AF94}" srcOrd="1" destOrd="0" presId="urn:microsoft.com/office/officeart/2005/8/layout/hierarchy1"/>
    <dgm:cxn modelId="{7C847A94-5F2F-45EA-9C5B-C56ADCB5A1EE}" type="presParOf" srcId="{E5001359-5DC9-4C41-B39A-00ABDFE0AF94}" destId="{17455EA5-1CCE-4A5F-8EB1-F6A68D032A33}" srcOrd="0" destOrd="0" presId="urn:microsoft.com/office/officeart/2005/8/layout/hierarchy1"/>
    <dgm:cxn modelId="{238B5683-B529-41E0-AA3E-2925CA98E762}" type="presParOf" srcId="{17455EA5-1CCE-4A5F-8EB1-F6A68D032A33}" destId="{3BF45F21-F2AC-4CAF-B82D-9D0AA1723848}" srcOrd="0" destOrd="0" presId="urn:microsoft.com/office/officeart/2005/8/layout/hierarchy1"/>
    <dgm:cxn modelId="{8509D8F6-63D6-47B7-9340-989D43A3BB94}" type="presParOf" srcId="{17455EA5-1CCE-4A5F-8EB1-F6A68D032A33}" destId="{6385D55E-D91A-4336-8869-0D597F86508C}" srcOrd="1" destOrd="0" presId="urn:microsoft.com/office/officeart/2005/8/layout/hierarchy1"/>
    <dgm:cxn modelId="{DCDF33B5-66DA-4DF7-A9F9-D7ABE8890296}" type="presParOf" srcId="{E5001359-5DC9-4C41-B39A-00ABDFE0AF94}" destId="{048AB793-45E6-4484-8676-919BF867FCAF}" srcOrd="1" destOrd="0" presId="urn:microsoft.com/office/officeart/2005/8/layout/hierarchy1"/>
    <dgm:cxn modelId="{5E9E1AAD-C5C2-43A9-830E-BEF684CBA3DC}" type="presParOf" srcId="{048AB793-45E6-4484-8676-919BF867FCAF}" destId="{2D1ACF39-BC61-401B-9281-5B449FCB895A}" srcOrd="0" destOrd="0" presId="urn:microsoft.com/office/officeart/2005/8/layout/hierarchy1"/>
    <dgm:cxn modelId="{28AA138E-66BD-4958-89BD-3E968E93138C}" type="presParOf" srcId="{048AB793-45E6-4484-8676-919BF867FCAF}" destId="{8184A3F6-6A1C-439C-AAA8-B999F781AA45}" srcOrd="1" destOrd="0" presId="urn:microsoft.com/office/officeart/2005/8/layout/hierarchy1"/>
    <dgm:cxn modelId="{43B45BC9-0402-4400-85D7-5EF04ED47AC5}" type="presParOf" srcId="{8184A3F6-6A1C-439C-AAA8-B999F781AA45}" destId="{099B67B4-6512-4DA4-B8B0-43200A9F85D8}" srcOrd="0" destOrd="0" presId="urn:microsoft.com/office/officeart/2005/8/layout/hierarchy1"/>
    <dgm:cxn modelId="{8B0F5E78-B2AC-4E28-91A2-FA3455DB18EB}" type="presParOf" srcId="{099B67B4-6512-4DA4-B8B0-43200A9F85D8}" destId="{914BA973-6705-4DC9-9C88-D31680F0B8C5}" srcOrd="0" destOrd="0" presId="urn:microsoft.com/office/officeart/2005/8/layout/hierarchy1"/>
    <dgm:cxn modelId="{4CB1A2C1-9BE6-416D-B75B-8CDAC8A8BF04}" type="presParOf" srcId="{099B67B4-6512-4DA4-B8B0-43200A9F85D8}" destId="{9EE09B6D-43A7-4FF6-BDA5-08113723FA1B}" srcOrd="1" destOrd="0" presId="urn:microsoft.com/office/officeart/2005/8/layout/hierarchy1"/>
    <dgm:cxn modelId="{D7EC2782-8D8A-4165-B6A6-2559268F7F9A}" type="presParOf" srcId="{8184A3F6-6A1C-439C-AAA8-B999F781AA45}" destId="{3B5DE8C8-020F-4097-AB5A-18EA3402CBBA}" srcOrd="1" destOrd="0" presId="urn:microsoft.com/office/officeart/2005/8/layout/hierarchy1"/>
    <dgm:cxn modelId="{A8107594-DF9B-4184-85F3-5071A7BEAD60}" type="presParOf" srcId="{46387CEC-F84A-423A-A282-E9422F7E35F5}" destId="{6AC9E8E7-56A0-423C-B6B8-0FC148B21107}" srcOrd="2" destOrd="0" presId="urn:microsoft.com/office/officeart/2005/8/layout/hierarchy1"/>
    <dgm:cxn modelId="{0C035B57-B087-48CD-8E92-40046274CB8B}" type="presParOf" srcId="{46387CEC-F84A-423A-A282-E9422F7E35F5}" destId="{05E84983-A272-433B-8355-C2E5AFD69BBD}" srcOrd="3" destOrd="0" presId="urn:microsoft.com/office/officeart/2005/8/layout/hierarchy1"/>
    <dgm:cxn modelId="{C6810A27-AD02-4DB1-9784-1DFF08F5445D}" type="presParOf" srcId="{05E84983-A272-433B-8355-C2E5AFD69BBD}" destId="{5EB4955D-C444-4982-8514-52E2B2C10B0A}" srcOrd="0" destOrd="0" presId="urn:microsoft.com/office/officeart/2005/8/layout/hierarchy1"/>
    <dgm:cxn modelId="{0EA1446A-ECBF-4819-A7F2-7E29CAA51559}" type="presParOf" srcId="{5EB4955D-C444-4982-8514-52E2B2C10B0A}" destId="{89FB9230-30C6-4170-93AA-620AE9E5D0B3}" srcOrd="0" destOrd="0" presId="urn:microsoft.com/office/officeart/2005/8/layout/hierarchy1"/>
    <dgm:cxn modelId="{FAE519D5-E9C7-4819-957F-F9425F8F1AEF}" type="presParOf" srcId="{5EB4955D-C444-4982-8514-52E2B2C10B0A}" destId="{4A3106DB-FCFE-4963-916F-1D34BBF89C0E}" srcOrd="1" destOrd="0" presId="urn:microsoft.com/office/officeart/2005/8/layout/hierarchy1"/>
    <dgm:cxn modelId="{3DC9B24D-85DD-44B4-A583-87213ADF75D2}" type="presParOf" srcId="{05E84983-A272-433B-8355-C2E5AFD69BBD}" destId="{E2AF315B-75FF-4EE2-BEED-D9E74C3B592A}" srcOrd="1" destOrd="0" presId="urn:microsoft.com/office/officeart/2005/8/layout/hierarchy1"/>
    <dgm:cxn modelId="{8DDF83C1-8FDE-408F-A4CC-115490C49D35}" type="presParOf" srcId="{46387CEC-F84A-423A-A282-E9422F7E35F5}" destId="{E83D5167-028B-45A0-A8E0-E0BC840D580F}" srcOrd="4" destOrd="0" presId="urn:microsoft.com/office/officeart/2005/8/layout/hierarchy1"/>
    <dgm:cxn modelId="{DA4FA794-80B3-4B3A-BEF6-312AE385147F}" type="presParOf" srcId="{46387CEC-F84A-423A-A282-E9422F7E35F5}" destId="{CF958A29-A3EE-40B2-82E2-C27C93BC1432}" srcOrd="5" destOrd="0" presId="urn:microsoft.com/office/officeart/2005/8/layout/hierarchy1"/>
    <dgm:cxn modelId="{11E40C3D-8CA8-4C42-A3DA-4DF04CA8EA9B}" type="presParOf" srcId="{CF958A29-A3EE-40B2-82E2-C27C93BC1432}" destId="{03D7792E-43F9-4E95-8917-F805CEE5C535}" srcOrd="0" destOrd="0" presId="urn:microsoft.com/office/officeart/2005/8/layout/hierarchy1"/>
    <dgm:cxn modelId="{73161F9A-07B6-4FA4-9227-157550896CDE}" type="presParOf" srcId="{03D7792E-43F9-4E95-8917-F805CEE5C535}" destId="{1B88B916-62ED-4641-8B07-C41B1E455C35}" srcOrd="0" destOrd="0" presId="urn:microsoft.com/office/officeart/2005/8/layout/hierarchy1"/>
    <dgm:cxn modelId="{9F2B75DE-3084-4740-9C5D-009F8004FC0D}" type="presParOf" srcId="{03D7792E-43F9-4E95-8917-F805CEE5C535}" destId="{628AD24B-90EF-4BA5-98EF-BF98A5FDEF14}" srcOrd="1" destOrd="0" presId="urn:microsoft.com/office/officeart/2005/8/layout/hierarchy1"/>
    <dgm:cxn modelId="{FC2EB299-2826-42AA-A668-BD5D5F8707AB}" type="presParOf" srcId="{CF958A29-A3EE-40B2-82E2-C27C93BC1432}" destId="{64A6CE20-BC17-47DE-BB6D-67C6A06BD570}" srcOrd="1" destOrd="0" presId="urn:microsoft.com/office/officeart/2005/8/layout/hierarchy1"/>
    <dgm:cxn modelId="{1002BEC9-1A19-4DC6-9456-D6958442DF62}" type="presParOf" srcId="{64A6CE20-BC17-47DE-BB6D-67C6A06BD570}" destId="{4B53D2F8-BB04-4173-B666-D525CE7484FF}" srcOrd="0" destOrd="0" presId="urn:microsoft.com/office/officeart/2005/8/layout/hierarchy1"/>
    <dgm:cxn modelId="{E7067D98-98C0-4540-BEF2-9A0FBA931B22}" type="presParOf" srcId="{64A6CE20-BC17-47DE-BB6D-67C6A06BD570}" destId="{795A30AC-DB6C-40CF-98CD-8FA66454EE53}" srcOrd="1" destOrd="0" presId="urn:microsoft.com/office/officeart/2005/8/layout/hierarchy1"/>
    <dgm:cxn modelId="{CE046606-7E22-4A4F-9089-A92371B438DF}" type="presParOf" srcId="{795A30AC-DB6C-40CF-98CD-8FA66454EE53}" destId="{2C416C44-0EBE-4974-8436-1A2B0DBBD73A}" srcOrd="0" destOrd="0" presId="urn:microsoft.com/office/officeart/2005/8/layout/hierarchy1"/>
    <dgm:cxn modelId="{CDAA39FC-C5C5-4768-9919-07F67991AE6A}" type="presParOf" srcId="{2C416C44-0EBE-4974-8436-1A2B0DBBD73A}" destId="{03BCBCB7-93E8-40A8-8874-71B2E66DC541}" srcOrd="0" destOrd="0" presId="urn:microsoft.com/office/officeart/2005/8/layout/hierarchy1"/>
    <dgm:cxn modelId="{183D546A-10E9-4C26-8CFC-D81B32996104}" type="presParOf" srcId="{2C416C44-0EBE-4974-8436-1A2B0DBBD73A}" destId="{9B51F08B-93F1-411C-A5FF-3174285FC36B}" srcOrd="1" destOrd="0" presId="urn:microsoft.com/office/officeart/2005/8/layout/hierarchy1"/>
    <dgm:cxn modelId="{B8AE2B7C-8555-46A8-90D7-E801960EEE28}" type="presParOf" srcId="{795A30AC-DB6C-40CF-98CD-8FA66454EE53}" destId="{5BCA7D35-624A-4C8F-947F-B42A4CB151B6}" srcOrd="1" destOrd="0" presId="urn:microsoft.com/office/officeart/2005/8/layout/hierarchy1"/>
    <dgm:cxn modelId="{422CA962-762E-4CE9-AC9E-9DDA9FB8BAE3}" type="presParOf" srcId="{5BCA7D35-624A-4C8F-947F-B42A4CB151B6}" destId="{4F51BF94-4A0E-4BA4-B8B3-0E0987D1D274}" srcOrd="0" destOrd="0" presId="urn:microsoft.com/office/officeart/2005/8/layout/hierarchy1"/>
    <dgm:cxn modelId="{682A0C0E-38D1-4D12-8C6D-0F580DD8A1A7}" type="presParOf" srcId="{5BCA7D35-624A-4C8F-947F-B42A4CB151B6}" destId="{C0D50FB9-6874-44D4-9721-9C49DD17C993}" srcOrd="1" destOrd="0" presId="urn:microsoft.com/office/officeart/2005/8/layout/hierarchy1"/>
    <dgm:cxn modelId="{D080C19C-873A-449D-9EE1-377C5025A4A3}" type="presParOf" srcId="{C0D50FB9-6874-44D4-9721-9C49DD17C993}" destId="{8119022C-4A7B-496E-999B-273638E12659}" srcOrd="0" destOrd="0" presId="urn:microsoft.com/office/officeart/2005/8/layout/hierarchy1"/>
    <dgm:cxn modelId="{38AF09C4-CFFF-48ED-B6ED-07ABC18C10B9}" type="presParOf" srcId="{8119022C-4A7B-496E-999B-273638E12659}" destId="{FF6B1A52-152F-4DA4-94E5-68FBB77AB859}" srcOrd="0" destOrd="0" presId="urn:microsoft.com/office/officeart/2005/8/layout/hierarchy1"/>
    <dgm:cxn modelId="{927106BC-C3B7-4813-991B-D8E25513B78A}" type="presParOf" srcId="{8119022C-4A7B-496E-999B-273638E12659}" destId="{6B14DF5C-540C-442F-8CB1-A1BCB85F56CD}" srcOrd="1" destOrd="0" presId="urn:microsoft.com/office/officeart/2005/8/layout/hierarchy1"/>
    <dgm:cxn modelId="{C834B99A-988C-42CD-9D15-927E728DE93E}" type="presParOf" srcId="{C0D50FB9-6874-44D4-9721-9C49DD17C993}" destId="{31B7D4E8-26CF-4F00-AF3E-01538466BB59}" srcOrd="1" destOrd="0" presId="urn:microsoft.com/office/officeart/2005/8/layout/hierarchy1"/>
    <dgm:cxn modelId="{2CBB9A2A-1FFD-4911-B080-3AC7719E5F3A}" type="presParOf" srcId="{31B7D4E8-26CF-4F00-AF3E-01538466BB59}" destId="{A9639E34-F4B2-49DE-86D3-417C3A352790}" srcOrd="0" destOrd="0" presId="urn:microsoft.com/office/officeart/2005/8/layout/hierarchy1"/>
    <dgm:cxn modelId="{8724354B-3AA6-487C-A452-581F58EDA2E6}" type="presParOf" srcId="{31B7D4E8-26CF-4F00-AF3E-01538466BB59}" destId="{E8D2DCE0-5E07-4FEC-B45F-E16E141D327E}" srcOrd="1" destOrd="0" presId="urn:microsoft.com/office/officeart/2005/8/layout/hierarchy1"/>
    <dgm:cxn modelId="{AB54C348-F023-4522-8E64-3ADC893966A9}" type="presParOf" srcId="{E8D2DCE0-5E07-4FEC-B45F-E16E141D327E}" destId="{E80F982E-692E-40D4-BCDD-91B4F3C26A33}" srcOrd="0" destOrd="0" presId="urn:microsoft.com/office/officeart/2005/8/layout/hierarchy1"/>
    <dgm:cxn modelId="{B9815D38-528F-442C-8FC7-39C30C427A54}" type="presParOf" srcId="{E80F982E-692E-40D4-BCDD-91B4F3C26A33}" destId="{619984A6-30CE-4C94-97D0-31D01AFC2FFA}" srcOrd="0" destOrd="0" presId="urn:microsoft.com/office/officeart/2005/8/layout/hierarchy1"/>
    <dgm:cxn modelId="{B0B99E6C-A6F2-4827-81E8-3A73D7BC0926}" type="presParOf" srcId="{E80F982E-692E-40D4-BCDD-91B4F3C26A33}" destId="{487D11E3-0816-428B-8496-057A910871DD}" srcOrd="1" destOrd="0" presId="urn:microsoft.com/office/officeart/2005/8/layout/hierarchy1"/>
    <dgm:cxn modelId="{636A809E-6F2E-4715-9B49-1FE42F34305A}" type="presParOf" srcId="{E8D2DCE0-5E07-4FEC-B45F-E16E141D327E}" destId="{26E22C65-82D9-4827-9ED7-6B4BF1674064}" srcOrd="1" destOrd="0" presId="urn:microsoft.com/office/officeart/2005/8/layout/hierarchy1"/>
    <dgm:cxn modelId="{B9CAB447-E0AD-45D1-B035-7E6580A2ED14}" type="presParOf" srcId="{26E22C65-82D9-4827-9ED7-6B4BF1674064}" destId="{61170E56-2FF3-4DA1-91F7-3EBD9181B40B}" srcOrd="0" destOrd="0" presId="urn:microsoft.com/office/officeart/2005/8/layout/hierarchy1"/>
    <dgm:cxn modelId="{FE001535-F710-4807-B6C0-2A783CC8035E}" type="presParOf" srcId="{26E22C65-82D9-4827-9ED7-6B4BF1674064}" destId="{CF914C9D-D04C-446F-8AD9-A3F91FD6651D}" srcOrd="1" destOrd="0" presId="urn:microsoft.com/office/officeart/2005/8/layout/hierarchy1"/>
    <dgm:cxn modelId="{4EAEA4F4-F08F-40A9-AD67-3BA702D87EC1}" type="presParOf" srcId="{CF914C9D-D04C-446F-8AD9-A3F91FD6651D}" destId="{59AC5D2F-D6AA-4E24-A1E3-B10219F49578}" srcOrd="0" destOrd="0" presId="urn:microsoft.com/office/officeart/2005/8/layout/hierarchy1"/>
    <dgm:cxn modelId="{18C823F8-892A-46F0-91C5-58F3A5F73289}" type="presParOf" srcId="{59AC5D2F-D6AA-4E24-A1E3-B10219F49578}" destId="{757E914A-0704-486E-86DC-34B509DC6BEB}" srcOrd="0" destOrd="0" presId="urn:microsoft.com/office/officeart/2005/8/layout/hierarchy1"/>
    <dgm:cxn modelId="{771F95A6-1EE3-4279-B10F-780E34BCCCBA}" type="presParOf" srcId="{59AC5D2F-D6AA-4E24-A1E3-B10219F49578}" destId="{45A11A91-179E-408C-86E5-806BEE1B5F00}" srcOrd="1" destOrd="0" presId="urn:microsoft.com/office/officeart/2005/8/layout/hierarchy1"/>
    <dgm:cxn modelId="{83C2F360-EEF2-4A2D-9198-525FA8477CE0}" type="presParOf" srcId="{CF914C9D-D04C-446F-8AD9-A3F91FD6651D}" destId="{A129C5E3-C490-49B0-A397-84AA5A76FDD2}" srcOrd="1" destOrd="0" presId="urn:microsoft.com/office/officeart/2005/8/layout/hierarchy1"/>
    <dgm:cxn modelId="{02727D0F-D5E0-4B8F-BA18-9F94F93235F6}" type="presParOf" srcId="{46387CEC-F84A-423A-A282-E9422F7E35F5}" destId="{D8037346-30E6-44C2-8A0D-F852FF250F95}" srcOrd="6" destOrd="0" presId="urn:microsoft.com/office/officeart/2005/8/layout/hierarchy1"/>
    <dgm:cxn modelId="{63382452-237D-449A-B406-DCB287B7DC73}" type="presParOf" srcId="{46387CEC-F84A-423A-A282-E9422F7E35F5}" destId="{4DE951F5-0EA9-479E-BF84-71F42038C5D3}" srcOrd="7" destOrd="0" presId="urn:microsoft.com/office/officeart/2005/8/layout/hierarchy1"/>
    <dgm:cxn modelId="{BDFE275F-2B51-48D8-B913-BD89B82EEC1A}" type="presParOf" srcId="{4DE951F5-0EA9-479E-BF84-71F42038C5D3}" destId="{F36CCD24-7197-4391-9800-71CCA0DDDBD7}" srcOrd="0" destOrd="0" presId="urn:microsoft.com/office/officeart/2005/8/layout/hierarchy1"/>
    <dgm:cxn modelId="{A70D576A-1181-4587-BC83-B2EFD2400AA9}" type="presParOf" srcId="{F36CCD24-7197-4391-9800-71CCA0DDDBD7}" destId="{BA920A76-B8B0-4298-BAA6-00A5F9FE443E}" srcOrd="0" destOrd="0" presId="urn:microsoft.com/office/officeart/2005/8/layout/hierarchy1"/>
    <dgm:cxn modelId="{92ABB33B-ED3D-4313-A162-EF5263D66C99}" type="presParOf" srcId="{F36CCD24-7197-4391-9800-71CCA0DDDBD7}" destId="{F2D8C2F6-0E69-4267-8EEB-32D7ABA1DCB9}" srcOrd="1" destOrd="0" presId="urn:microsoft.com/office/officeart/2005/8/layout/hierarchy1"/>
    <dgm:cxn modelId="{A9A10D5C-91A9-4423-AD87-97C315CEF089}" type="presParOf" srcId="{4DE951F5-0EA9-479E-BF84-71F42038C5D3}" destId="{44679B5E-8B9F-4F31-A4AA-3F6FEA054640}" srcOrd="1" destOrd="0" presId="urn:microsoft.com/office/officeart/2005/8/layout/hierarchy1"/>
    <dgm:cxn modelId="{A5B9CF63-FC11-40F3-86B0-7E15AAF5157C}" type="presParOf" srcId="{7331263F-DDF0-46D6-98BE-7D0D2F2E1410}" destId="{9EAA4E51-9453-49B7-A216-A7022ED3812A}" srcOrd="20" destOrd="0" presId="urn:microsoft.com/office/officeart/2005/8/layout/hierarchy1"/>
    <dgm:cxn modelId="{07E7E0C9-4A39-4493-A6B3-82A0A38175C7}" type="presParOf" srcId="{7331263F-DDF0-46D6-98BE-7D0D2F2E1410}" destId="{7FD722AF-DAD7-4101-8B7D-2C9A718AC10C}" srcOrd="21" destOrd="0" presId="urn:microsoft.com/office/officeart/2005/8/layout/hierarchy1"/>
    <dgm:cxn modelId="{BD37C2E5-4F55-4202-B3E5-B27CEAFDE822}" type="presParOf" srcId="{7FD722AF-DAD7-4101-8B7D-2C9A718AC10C}" destId="{8CD32B41-AE5B-45F5-86BA-617DA7623B24}" srcOrd="0" destOrd="0" presId="urn:microsoft.com/office/officeart/2005/8/layout/hierarchy1"/>
    <dgm:cxn modelId="{570C2310-93DD-4EF5-874F-05D6635F07ED}" type="presParOf" srcId="{8CD32B41-AE5B-45F5-86BA-617DA7623B24}" destId="{58DF4548-C972-4B8A-A916-47223F7A0D34}" srcOrd="0" destOrd="0" presId="urn:microsoft.com/office/officeart/2005/8/layout/hierarchy1"/>
    <dgm:cxn modelId="{4C1CCF2A-A698-4CD3-A66F-06DF0C33B9EA}" type="presParOf" srcId="{8CD32B41-AE5B-45F5-86BA-617DA7623B24}" destId="{6AB0F140-4429-446D-8C76-DBD23ACE4516}" srcOrd="1" destOrd="0" presId="urn:microsoft.com/office/officeart/2005/8/layout/hierarchy1"/>
    <dgm:cxn modelId="{1E406D51-6005-451B-9C93-A8521FFEF540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noFill/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/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/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68B5E9D9-12AA-49CE-9EAF-1B84B73FB213}" type="presOf" srcId="{887A4B60-92DB-4A02-BFA0-0C94F9EE7B36}" destId="{32625A92-1AA0-4433-9698-E5C159D978C5}" srcOrd="0" destOrd="0" presId="urn:microsoft.com/office/officeart/2005/8/layout/hierarchy1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4E810C9A-F772-43A1-A749-147653C78E37}" type="presOf" srcId="{D990E704-1997-4865-A6EE-2CB866D9D447}" destId="{4B53D2F8-BB04-4173-B666-D525CE7484FF}" srcOrd="0" destOrd="0" presId="urn:microsoft.com/office/officeart/2005/8/layout/hierarchy1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D00935BD-9580-4776-A082-804A605E796C}" type="presOf" srcId="{239E5BCE-9B95-45D2-BC56-C6CD7B1F7081}" destId="{202203D7-C12F-4555-9198-665360C579ED}" srcOrd="0" destOrd="0" presId="urn:microsoft.com/office/officeart/2005/8/layout/hierarchy1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511D1033-98E6-4755-9F86-6F88019AF289}" type="presOf" srcId="{C54E2879-3A7A-444D-9F99-CF98438C5377}" destId="{F79AC107-23E4-421F-A670-B94658CB505F}" srcOrd="0" destOrd="0" presId="urn:microsoft.com/office/officeart/2005/8/layout/hierarchy1"/>
    <dgm:cxn modelId="{69CD1451-00CA-48D5-8E00-F2ADB0D8E076}" type="presOf" srcId="{9A521F4D-91A4-45EB-AF54-FD36E139544D}" destId="{89D25A52-B313-48A1-BA7A-F99E1A1BCE22}" srcOrd="0" destOrd="0" presId="urn:microsoft.com/office/officeart/2005/8/layout/hierarchy1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4BE5092E-4B4C-4F93-8546-A0B455F47F6D}" type="presOf" srcId="{AFF51D01-9B81-45A2-9283-0E6490AEA904}" destId="{96C0EA4A-7B8F-4147-B057-5CBCF9B77E95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6BF7A5B8-4BE7-46DA-8D62-A61CFF501832}" type="presOf" srcId="{FA451FC0-728E-4719-86D7-A76DD6C18908}" destId="{2D1ACF39-BC61-401B-9281-5B449FCB895A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E29B593C-F860-44B1-9EFA-AF563F5C0EA6}" type="presOf" srcId="{5C31BB7E-1623-462F-8B0A-209106395D5B}" destId="{6385D55E-D91A-4336-8869-0D597F86508C}" srcOrd="0" destOrd="0" presId="urn:microsoft.com/office/officeart/2005/8/layout/hierarchy1"/>
    <dgm:cxn modelId="{C47EC69D-71E2-47E8-A289-F2F9B118ACC1}" type="presOf" srcId="{BF2C892A-42E9-4600-A907-52E99A80F963}" destId="{DDF03F9A-CE14-461C-90C9-F656DBC86F1A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CA9B1336-2479-4882-97ED-86A7004B248B}" type="presOf" srcId="{4B45F844-99F0-4963-8252-F812047641FE}" destId="{3324E486-D001-489D-B72E-0796B0D804EF}" srcOrd="0" destOrd="0" presId="urn:microsoft.com/office/officeart/2005/8/layout/hierarchy1"/>
    <dgm:cxn modelId="{E5EE01E2-38A3-4F92-84AA-1BE9C82267AF}" type="presOf" srcId="{1C4A56CA-6B22-4BE3-8550-1FC9686F760B}" destId="{2E57143E-E9BE-4334-9802-082487D029EA}" srcOrd="0" destOrd="0" presId="urn:microsoft.com/office/officeart/2005/8/layout/hierarchy1"/>
    <dgm:cxn modelId="{6040B41D-8001-49A2-B7C1-E6C480BB8B87}" type="presOf" srcId="{2A7BF6D3-C163-4695-9BC7-DF5F2894E8BB}" destId="{73B9C707-C601-4F53-9051-C480D7EE945E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9FCC4872-4E96-4D34-A83C-9AFA49919387}" type="presOf" srcId="{E98D78BA-E3A9-4076-A70C-2625653C0190}" destId="{D9AD2437-7C14-478A-BBA9-9BE5875ABF20}" srcOrd="0" destOrd="0" presId="urn:microsoft.com/office/officeart/2005/8/layout/hierarchy1"/>
    <dgm:cxn modelId="{6E25AAC0-FE3B-49FD-91CD-8DF001054436}" type="presOf" srcId="{33BEE06B-7988-4EF0-A2D6-6969C45B0F87}" destId="{9EAA4E51-9453-49B7-A216-A7022ED3812A}" srcOrd="0" destOrd="0" presId="urn:microsoft.com/office/officeart/2005/8/layout/hierarchy1"/>
    <dgm:cxn modelId="{5E9DF644-2830-4B28-A0F4-AD722F5ACCC4}" type="presOf" srcId="{6391BE5D-0E44-462F-9771-12A11C52AB3D}" destId="{F7D7B541-4C46-447C-AF3F-FAA171CEE2DE}" srcOrd="0" destOrd="0" presId="urn:microsoft.com/office/officeart/2005/8/layout/hierarchy1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56C93F28-2230-4F80-8A51-A1370DAC366F}" type="presOf" srcId="{A85A7B23-FF53-4C90-8374-A6F741B19294}" destId="{99C5AD53-1847-449C-A67A-9F4B48F25256}" srcOrd="0" destOrd="0" presId="urn:microsoft.com/office/officeart/2005/8/layout/hierarchy1"/>
    <dgm:cxn modelId="{91CB52DE-9D41-40B6-AD32-683CBF918651}" type="presOf" srcId="{CCC2B5B5-07BB-4925-B59A-EFF55EFA89CC}" destId="{948228E1-C33D-4DAC-B984-E270AB1D5664}" srcOrd="0" destOrd="0" presId="urn:microsoft.com/office/officeart/2005/8/layout/hierarchy1"/>
    <dgm:cxn modelId="{6F1FACEE-90F0-4EE2-89FB-157B514831FC}" type="presOf" srcId="{0F75D0ED-3184-4FFA-9D69-B0A597FA524C}" destId="{2B52F048-9613-4E14-A552-C781E9AE8CD1}" srcOrd="0" destOrd="0" presId="urn:microsoft.com/office/officeart/2005/8/layout/hierarchy1"/>
    <dgm:cxn modelId="{053E7D18-EF23-4EB1-BC34-E5BE613CDD3A}" type="presOf" srcId="{6730E709-419F-474B-B42E-C66FC770E269}" destId="{652E4B5C-1CD0-4141-A036-93857D14E6EC}" srcOrd="0" destOrd="0" presId="urn:microsoft.com/office/officeart/2005/8/layout/hierarchy1"/>
    <dgm:cxn modelId="{A08D102E-9A27-457D-8A88-D87D3E4F5F12}" type="presOf" srcId="{B6FC60F7-8EB4-4702-A8A7-4DB90A27801F}" destId="{977A611F-34F6-4FB0-808C-E9C8E2B17264}" srcOrd="0" destOrd="0" presId="urn:microsoft.com/office/officeart/2005/8/layout/hierarchy1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0901F9B4-F7DF-4BFB-BEB9-62414B8BB814}" type="presOf" srcId="{887DA08B-5CED-4249-98F6-FF85884992F1}" destId="{2157A199-23AE-4AF4-9527-BE28B7CE5B5F}" srcOrd="0" destOrd="0" presId="urn:microsoft.com/office/officeart/2005/8/layout/hierarchy1"/>
    <dgm:cxn modelId="{5FD245CA-026E-405F-80E5-E62A8634AB92}" type="presOf" srcId="{C7676E20-4CAD-419A-BDE1-784CF3390016}" destId="{6737C4E4-7403-4A3E-9A84-283FE69C6E29}" srcOrd="0" destOrd="0" presId="urn:microsoft.com/office/officeart/2005/8/layout/hierarchy1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B6B411B8-F0D1-48E6-8C60-808B889CDB0F}" type="presOf" srcId="{37CB80FB-4042-4B07-A005-19EF410B0B74}" destId="{A9639E34-F4B2-49DE-86D3-417C3A352790}" srcOrd="0" destOrd="0" presId="urn:microsoft.com/office/officeart/2005/8/layout/hierarchy1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3E117156-186B-4132-952A-09B3637FDD98}" type="presOf" srcId="{CEE81B6F-DFE6-4883-B1EE-DED83DF16DC1}" destId="{6F7CB5AC-1DF3-4115-B700-2007C37BE113}" srcOrd="0" destOrd="0" presId="urn:microsoft.com/office/officeart/2005/8/layout/hierarchy1"/>
    <dgm:cxn modelId="{7965B166-16E7-4192-A140-EA74840CCA6B}" type="presOf" srcId="{B5393F71-C901-4B37-B34E-90BF392E9C3E}" destId="{F4F33E79-6FA3-42E6-95C6-A674FA9CC486}" srcOrd="0" destOrd="0" presId="urn:microsoft.com/office/officeart/2005/8/layout/hierarchy1"/>
    <dgm:cxn modelId="{69A58BAE-9E2C-4438-89DD-724A3958920F}" type="presOf" srcId="{98724B96-D55B-4EBB-BD61-B90E0FC36733}" destId="{828F9C36-EE3D-4DB0-B74B-3DB55FDFAF46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320BFD1F-503D-4CC7-9E7C-0ADE37EF0273}" type="presOf" srcId="{720FAC68-5FEB-4F4D-B608-5E3E3E61DEB3}" destId="{6BB057F4-F82E-4B7F-B66B-B731C496EEA9}" srcOrd="0" destOrd="0" presId="urn:microsoft.com/office/officeart/2005/8/layout/hierarchy1"/>
    <dgm:cxn modelId="{4B4B802B-A1DF-4F71-98C4-B2B113DF9174}" type="presOf" srcId="{0D0A65E4-5ACB-4981-99E3-A8E61A9DEDBD}" destId="{7692C812-811B-478F-B478-ECBD4F0AAF45}" srcOrd="0" destOrd="0" presId="urn:microsoft.com/office/officeart/2005/8/layout/hierarchy1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3A964B4C-11C6-42D6-AB97-9BE8453B55E4}" type="presOf" srcId="{FCFAE888-61EF-44B3-B0B6-CA0695106625}" destId="{810A7143-A127-4CA4-9EA8-FC48EA59E3CB}" srcOrd="0" destOrd="0" presId="urn:microsoft.com/office/officeart/2005/8/layout/hierarchy1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C0B90D00-2E9A-497B-9647-57DF789A337C}" type="presOf" srcId="{6D78FC2A-2015-4BF6-A9F0-1E38B3D6D769}" destId="{E83D5167-028B-45A0-A8E0-E0BC840D580F}" srcOrd="0" destOrd="0" presId="urn:microsoft.com/office/officeart/2005/8/layout/hierarchy1"/>
    <dgm:cxn modelId="{5F6A46A5-BB0F-4AE1-8967-59EF595425E0}" type="presOf" srcId="{28B0008A-2086-41A2-8991-29423AC499C0}" destId="{4F51BF94-4A0E-4BA4-B8B3-0E0987D1D274}" srcOrd="0" destOrd="0" presId="urn:microsoft.com/office/officeart/2005/8/layout/hierarchy1"/>
    <dgm:cxn modelId="{31855164-3839-4DF7-B3DA-C33F72E50826}" type="presOf" srcId="{01E1D9D4-1E3F-4A77-BC8C-BBFD0CF135A6}" destId="{D8037346-30E6-44C2-8A0D-F852FF250F95}" srcOrd="0" destOrd="0" presId="urn:microsoft.com/office/officeart/2005/8/layout/hierarchy1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B12257C3-4B17-4FFB-8E36-2B8951CE9169}" type="presOf" srcId="{625CB779-FA17-4293-8B2C-717929FD502F}" destId="{B20F0738-F655-4286-B8A8-082FAD89E01B}" srcOrd="0" destOrd="0" presId="urn:microsoft.com/office/officeart/2005/8/layout/hierarchy1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0E665399-01C2-41E4-A008-592C59155726}" type="presOf" srcId="{40D80C30-AF27-4D42-B9C6-FD93F6393D9D}" destId="{6AB0F140-4429-446D-8C76-DBD23ACE4516}" srcOrd="0" destOrd="0" presId="urn:microsoft.com/office/officeart/2005/8/layout/hierarchy1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9C7FDFA8-53B6-46C4-B373-E387F345A4E5}" type="presOf" srcId="{D9A35FB9-45DB-4B52-9F1E-BBEA4761867E}" destId="{59E09378-10DB-4997-8384-1DFAAF8BF9BE}" srcOrd="0" destOrd="0" presId="urn:microsoft.com/office/officeart/2005/8/layout/hierarchy1"/>
    <dgm:cxn modelId="{63846464-37B1-46C7-A3BD-5596741DFAC4}" type="presOf" srcId="{CA56AACA-7C44-4A9A-9DF8-BFF99499C3B7}" destId="{628AD24B-90EF-4BA5-98EF-BF98A5FDEF14}" srcOrd="0" destOrd="0" presId="urn:microsoft.com/office/officeart/2005/8/layout/hierarchy1"/>
    <dgm:cxn modelId="{842302B8-38E5-400E-A549-549C34628F67}" type="presOf" srcId="{F9D288E5-B944-4860-92CC-F1A8AB7B4ABB}" destId="{D1A80519-9AF6-4A1D-B1FF-BC01712D24D6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42292E84-EC01-4E31-AC43-8236479FBAAB}" type="presOf" srcId="{A3CADDD8-16BF-4D88-8C1B-B44193D4990E}" destId="{F2D8C2F6-0E69-4267-8EEB-32D7ABA1DCB9}" srcOrd="0" destOrd="0" presId="urn:microsoft.com/office/officeart/2005/8/layout/hierarchy1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1A9FBAD8-6820-4498-8413-A307175A9FE8}" type="presOf" srcId="{9AB7FC2F-50A8-4888-A511-2A18F1ACA087}" destId="{F1E2F893-5881-405A-9A71-03726C2CEFEA}" srcOrd="0" destOrd="0" presId="urn:microsoft.com/office/officeart/2005/8/layout/hierarchy1"/>
    <dgm:cxn modelId="{86CA739B-618F-4D6A-B747-679BB9A87783}" type="presOf" srcId="{C31C8F43-4ABC-4DE7-9091-489BBACDD1F4}" destId="{D8A937A1-010F-400E-ACE8-8815F707F5E1}" srcOrd="0" destOrd="0" presId="urn:microsoft.com/office/officeart/2005/8/layout/hierarchy1"/>
    <dgm:cxn modelId="{4D91A768-7386-4DA2-BBE4-0916EC7DAB90}" type="presOf" srcId="{9CB14333-8900-43FE-A922-BBA3DCCF1B04}" destId="{7570B73B-5959-490E-94B9-2AE4A57C99E7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3D6D6C19-86E6-4630-8BCD-EB6E1B49FC56}" type="presOf" srcId="{57176204-BDF9-469B-81AE-647E5BCCEF39}" destId="{63696E64-DCF0-4698-BDA2-CF240D20BC9C}" srcOrd="0" destOrd="0" presId="urn:microsoft.com/office/officeart/2005/8/layout/hierarchy1"/>
    <dgm:cxn modelId="{4ACBA084-8600-43DE-96DB-ADACEFA2A381}" type="presOf" srcId="{CB5A1F46-2322-4B2E-A5DE-3B80B8A84948}" destId="{F8B7A953-3EE1-405B-A8A7-8A1F7C29D8A9}" srcOrd="0" destOrd="0" presId="urn:microsoft.com/office/officeart/2005/8/layout/hierarchy1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E656EE63-017B-499D-890D-D4AD625F45A5}" type="presOf" srcId="{62C6EECF-8236-4661-A751-BDBC23A9CE0B}" destId="{487D11E3-0816-428B-8496-057A910871DD}" srcOrd="0" destOrd="0" presId="urn:microsoft.com/office/officeart/2005/8/layout/hierarchy1"/>
    <dgm:cxn modelId="{E330654A-FC0A-4222-8B02-E21A901831D0}" type="presOf" srcId="{397E4A98-09A2-4A2C-9CEA-7147F72358BE}" destId="{2DFFEECA-3618-4983-AD90-C579850AD7E9}" srcOrd="0" destOrd="0" presId="urn:microsoft.com/office/officeart/2005/8/layout/hierarchy1"/>
    <dgm:cxn modelId="{0EE075FD-4130-4D05-BD63-49FCB470EF35}" type="presOf" srcId="{DCAFEE92-79B5-4A2C-813B-C154D01020A2}" destId="{05FF5417-ECA7-4534-9EC3-16AD8FB8E209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B678D6DE-536E-475E-A815-66AED4F226B1}" type="presOf" srcId="{73B7B59C-0370-4603-BCD9-1B13C4666722}" destId="{9EE09B6D-43A7-4FF6-BDA5-08113723FA1B}" srcOrd="0" destOrd="0" presId="urn:microsoft.com/office/officeart/2005/8/layout/hierarchy1"/>
    <dgm:cxn modelId="{C294195D-5A30-4FF0-9972-E0C293BB829E}" type="presOf" srcId="{AB20A13D-F2A2-46E6-B65F-6656CBD4851B}" destId="{F0A1F8D9-3A7D-4E2A-96C0-36D1C8A6FE19}" srcOrd="0" destOrd="0" presId="urn:microsoft.com/office/officeart/2005/8/layout/hierarchy1"/>
    <dgm:cxn modelId="{C40DC522-90C4-4D02-84A9-ABC942BF7B16}" type="presOf" srcId="{301E61AD-CD00-4116-96F7-C4DDA1EA41C8}" destId="{ACFA98B8-BF17-401C-AD5B-8A8C65150C44}" srcOrd="0" destOrd="0" presId="urn:microsoft.com/office/officeart/2005/8/layout/hierarchy1"/>
    <dgm:cxn modelId="{2AB176F4-79C4-40F3-970D-06629D033612}" type="presOf" srcId="{DA247FAB-0DA5-45FD-8EF6-C175C68F4CB1}" destId="{70F8667C-EA88-48CE-9925-88C53FDD39F1}" srcOrd="0" destOrd="0" presId="urn:microsoft.com/office/officeart/2005/8/layout/hierarchy1"/>
    <dgm:cxn modelId="{02E86195-C0D3-4634-AD44-07A678A92988}" type="presOf" srcId="{FB63E066-F823-40EB-BBB0-D21F67118DFA}" destId="{6B14DF5C-540C-442F-8CB1-A1BCB85F56CD}" srcOrd="0" destOrd="0" presId="urn:microsoft.com/office/officeart/2005/8/layout/hierarchy1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FA805C22-0EF5-477E-AD5F-E0429D7D8707}" type="presOf" srcId="{2570ACAA-2633-4714-B58A-6CD472511530}" destId="{E5A15966-CED2-44B0-8D7F-A8A6180F3ED4}" srcOrd="0" destOrd="0" presId="urn:microsoft.com/office/officeart/2005/8/layout/hierarchy1"/>
    <dgm:cxn modelId="{FE631B5F-8D09-4ADF-AEFF-2C4F6A36EF51}" type="presOf" srcId="{4C6381E1-653E-4E4B-95CD-7200A20D2FD8}" destId="{63FD50D7-12F2-4D79-83E5-1FE1235202FA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A7997B3E-7F1A-468F-B689-794C4773BF44}" type="presOf" srcId="{E38FC48C-F405-47C0-88F1-CD8A670BCAB8}" destId="{9C0B4465-F6F5-46D2-92C1-D0621394E4F4}" srcOrd="0" destOrd="0" presId="urn:microsoft.com/office/officeart/2005/8/layout/hierarchy1"/>
    <dgm:cxn modelId="{4A28B91C-6613-4817-9F28-DEA42E0E643A}" type="presOf" srcId="{5CB7DFBE-F9C4-4F67-A4C2-419745526157}" destId="{5770EA07-8714-42DB-B230-A311C734C441}" srcOrd="0" destOrd="0" presId="urn:microsoft.com/office/officeart/2005/8/layout/hierarchy1"/>
    <dgm:cxn modelId="{B25F4AC6-4CEA-4715-97EF-A1FE1D1FC313}" type="presOf" srcId="{C1978520-9505-482F-A7EB-69B029C5168E}" destId="{96BB954A-E3DE-4E93-9618-9B0E0E7BEBE9}" srcOrd="0" destOrd="0" presId="urn:microsoft.com/office/officeart/2005/8/layout/hierarchy1"/>
    <dgm:cxn modelId="{3C4A467F-9D3C-4D60-AE08-8D7E863C5020}" type="presOf" srcId="{FE6B9BCC-3CBC-4FDC-8A91-C6FD8A1C4791}" destId="{DBEE4FCE-E3E4-46BA-AA85-28BD37D577FF}" srcOrd="0" destOrd="0" presId="urn:microsoft.com/office/officeart/2005/8/layout/hierarchy1"/>
    <dgm:cxn modelId="{B3C7C9D1-B2D9-42CE-AA62-05F70AD4C04A}" type="presOf" srcId="{5C30D0E7-5A01-44C5-AEEC-C0DF016EFC8D}" destId="{647A8189-D722-4D22-BC5F-0DAD429A7DB9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68967880-D40B-4A77-B688-5C152265922F}" type="presOf" srcId="{7D491EC4-8416-48F6-89DE-DC2A2F422B9A}" destId="{45A11A91-179E-408C-86E5-806BEE1B5F00}" srcOrd="0" destOrd="0" presId="urn:microsoft.com/office/officeart/2005/8/layout/hierarchy1"/>
    <dgm:cxn modelId="{71814A67-2426-4BB7-B35C-4D49563F0DE1}" type="presOf" srcId="{14BB88D0-72D0-4516-A5A9-60032C6FEC05}" destId="{145C9446-2D6F-41DA-A928-9E3A3109777A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7813B765-4FDD-413A-98C4-38CA2E52156A}" type="presOf" srcId="{6D05BD90-08C6-40F2-B42C-2026EDF65E76}" destId="{FACBE58E-7EBB-40DE-BF55-FC1ECF3A7403}" srcOrd="0" destOrd="0" presId="urn:microsoft.com/office/officeart/2005/8/layout/hierarchy1"/>
    <dgm:cxn modelId="{9925E8BB-3B0B-46A1-AA3B-9A09710CF619}" type="presOf" srcId="{D8BE4596-3B56-4BC5-91AF-AE310FC172D1}" destId="{058F391D-F7DB-43BD-A8C8-78D2DE32FDEB}" srcOrd="0" destOrd="0" presId="urn:microsoft.com/office/officeart/2005/8/layout/hierarchy1"/>
    <dgm:cxn modelId="{9F0A8094-2CD5-4710-80C7-3249F683FD60}" type="presOf" srcId="{DB18B931-184C-4674-8A9B-3F8CC8D7D004}" destId="{A441F7A3-F339-48A0-8BE5-8F79030999E3}" srcOrd="0" destOrd="0" presId="urn:microsoft.com/office/officeart/2005/8/layout/hierarchy1"/>
    <dgm:cxn modelId="{E4086940-0FBB-4E76-8090-40440704ED20}" type="presOf" srcId="{09D828C0-CD7E-4CF5-A1AD-CB45CFD19B07}" destId="{F5F3CB9F-70C6-4855-8696-3D5BCABD7D66}" srcOrd="0" destOrd="0" presId="urn:microsoft.com/office/officeart/2005/8/layout/hierarchy1"/>
    <dgm:cxn modelId="{1D97EDCD-118F-4277-B677-1429EC410D68}" type="presOf" srcId="{3BEAAEDD-9476-43D7-B0D2-A6B8484BB5FC}" destId="{720815DA-8651-498D-8889-A1D501E7CC3D}" srcOrd="0" destOrd="0" presId="urn:microsoft.com/office/officeart/2005/8/layout/hierarchy1"/>
    <dgm:cxn modelId="{4981F31D-7BFB-4BE3-9482-F2BED8E5668F}" type="presOf" srcId="{819AE009-9760-4FAB-8BF5-49570D7CB62F}" destId="{BE9E7BF2-0E12-4415-9D77-A13FBD81422D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027AB30D-85B0-4BC0-AC88-6F483893E775}" type="presOf" srcId="{E18D9025-9672-4214-B38A-41DBA89E060E}" destId="{176A226A-908F-4064-9F5C-CB0F84B6F563}" srcOrd="0" destOrd="0" presId="urn:microsoft.com/office/officeart/2005/8/layout/hierarchy1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E6428B40-CCC8-4487-B291-DD2E0DBC2D20}" type="presOf" srcId="{C8AB35D0-3E4B-4D3A-AD83-0F3D4EEF1B39}" destId="{9B51F08B-93F1-411C-A5FF-3174285FC36B}" srcOrd="0" destOrd="0" presId="urn:microsoft.com/office/officeart/2005/8/layout/hierarchy1"/>
    <dgm:cxn modelId="{3666B4DF-A2A7-42F0-9C3B-23E88D11EE8D}" type="presOf" srcId="{BAE19C78-8CC8-401E-8776-BB010CFB8BC5}" destId="{52AB617D-02D8-4C2E-9840-DF8137D2DB72}" srcOrd="0" destOrd="0" presId="urn:microsoft.com/office/officeart/2005/8/layout/hierarchy1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911139CA-9A92-47C4-BEBF-83D8CAB73A50}" type="presOf" srcId="{05197C7E-5C2A-4CDD-8DEE-4CCCAAC5BD88}" destId="{6AC9E8E7-56A0-423C-B6B8-0FC148B21107}" srcOrd="0" destOrd="0" presId="urn:microsoft.com/office/officeart/2005/8/layout/hierarchy1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6D0328F8-C7B2-44DE-B5B9-080294270F4E}" type="presOf" srcId="{B835017A-C1E6-4E00-B1B4-9D0A14900C2A}" destId="{61170E56-2FF3-4DA1-91F7-3EBD9181B40B}" srcOrd="0" destOrd="0" presId="urn:microsoft.com/office/officeart/2005/8/layout/hierarchy1"/>
    <dgm:cxn modelId="{9B88AD27-89B9-4AA9-9CCF-3ED1F5931D3F}" type="presOf" srcId="{66DE8188-C371-4987-9657-9ACA7A9C9FC9}" destId="{C8876F18-BF3F-4EC6-96BE-746AFA67CD22}" srcOrd="0" destOrd="0" presId="urn:microsoft.com/office/officeart/2005/8/layout/hierarchy1"/>
    <dgm:cxn modelId="{6484C99B-7374-4BDD-A808-720FCB1F5E2B}" type="presOf" srcId="{F7836E3C-4EF4-4A08-BAE9-54CCE19E9674}" destId="{3978E808-F6DC-4CC2-911A-FD73D2526BF3}" srcOrd="0" destOrd="0" presId="urn:microsoft.com/office/officeart/2005/8/layout/hierarchy1"/>
    <dgm:cxn modelId="{F827F2D9-E408-4AE4-AEB2-1CF4610A5F9B}" type="presOf" srcId="{FFEABE74-E771-483D-804E-C35C0DD2D0D6}" destId="{4A3106DB-FCFE-4963-916F-1D34BBF89C0E}" srcOrd="0" destOrd="0" presId="urn:microsoft.com/office/officeart/2005/8/layout/hierarchy1"/>
    <dgm:cxn modelId="{38524029-B009-43D5-8C10-DD90155BF79C}" type="presParOf" srcId="{D9AD2437-7C14-478A-BBA9-9BE5875ABF20}" destId="{489E8165-4A2B-4203-BCC4-327A035518F5}" srcOrd="0" destOrd="0" presId="urn:microsoft.com/office/officeart/2005/8/layout/hierarchy1"/>
    <dgm:cxn modelId="{9F2FCD17-396D-4DE1-8305-60E27F2F4D12}" type="presParOf" srcId="{489E8165-4A2B-4203-BCC4-327A035518F5}" destId="{8F015456-239C-4F55-8421-F31BDB3B9602}" srcOrd="0" destOrd="0" presId="urn:microsoft.com/office/officeart/2005/8/layout/hierarchy1"/>
    <dgm:cxn modelId="{E1166C95-F5EF-40E5-9FBF-49741193CA4D}" type="presParOf" srcId="{8F015456-239C-4F55-8421-F31BDB3B9602}" destId="{A411AF81-0ED9-4704-BF34-DA5C4E82D2F1}" srcOrd="0" destOrd="0" presId="urn:microsoft.com/office/officeart/2005/8/layout/hierarchy1"/>
    <dgm:cxn modelId="{EDA249B3-9785-4B22-BB9C-C7072E90D633}" type="presParOf" srcId="{8F015456-239C-4F55-8421-F31BDB3B9602}" destId="{A441F7A3-F339-48A0-8BE5-8F79030999E3}" srcOrd="1" destOrd="0" presId="urn:microsoft.com/office/officeart/2005/8/layout/hierarchy1"/>
    <dgm:cxn modelId="{F1E79FDD-9C4E-4565-924B-707252772798}" type="presParOf" srcId="{489E8165-4A2B-4203-BCC4-327A035518F5}" destId="{7331263F-DDF0-46D6-98BE-7D0D2F2E1410}" srcOrd="1" destOrd="0" presId="urn:microsoft.com/office/officeart/2005/8/layout/hierarchy1"/>
    <dgm:cxn modelId="{C8B3A6B8-00D9-4B2B-85CC-EB47277C4271}" type="presParOf" srcId="{7331263F-DDF0-46D6-98BE-7D0D2F2E1410}" destId="{BE9E7BF2-0E12-4415-9D77-A13FBD81422D}" srcOrd="0" destOrd="0" presId="urn:microsoft.com/office/officeart/2005/8/layout/hierarchy1"/>
    <dgm:cxn modelId="{AC6078DE-A9E7-4081-A8D4-81548E33F5AA}" type="presParOf" srcId="{7331263F-DDF0-46D6-98BE-7D0D2F2E1410}" destId="{2BF0D090-C677-4063-9439-02A33C133103}" srcOrd="1" destOrd="0" presId="urn:microsoft.com/office/officeart/2005/8/layout/hierarchy1"/>
    <dgm:cxn modelId="{76F4126D-0405-4ECD-BE08-8AA6CC13D72B}" type="presParOf" srcId="{2BF0D090-C677-4063-9439-02A33C133103}" destId="{FE5A7041-2958-460C-82F4-FF3391B73295}" srcOrd="0" destOrd="0" presId="urn:microsoft.com/office/officeart/2005/8/layout/hierarchy1"/>
    <dgm:cxn modelId="{CCF33BD2-F265-47DE-9ACA-D92AF7013ABC}" type="presParOf" srcId="{FE5A7041-2958-460C-82F4-FF3391B73295}" destId="{FEA8239B-D5D4-443B-9BF6-A3156AEC2F8B}" srcOrd="0" destOrd="0" presId="urn:microsoft.com/office/officeart/2005/8/layout/hierarchy1"/>
    <dgm:cxn modelId="{0BFE7116-9E82-41AC-BDD6-AAB5B234E344}" type="presParOf" srcId="{FE5A7041-2958-460C-82F4-FF3391B73295}" destId="{ACFA98B8-BF17-401C-AD5B-8A8C65150C44}" srcOrd="1" destOrd="0" presId="urn:microsoft.com/office/officeart/2005/8/layout/hierarchy1"/>
    <dgm:cxn modelId="{BB122B0D-FC70-4395-9D0F-E7070943EE2C}" type="presParOf" srcId="{2BF0D090-C677-4063-9439-02A33C133103}" destId="{2D538DE7-3F67-433F-B090-82D63D2736C8}" srcOrd="1" destOrd="0" presId="urn:microsoft.com/office/officeart/2005/8/layout/hierarchy1"/>
    <dgm:cxn modelId="{63DC63C7-4734-46DD-ADA2-C209E3D5206D}" type="presParOf" srcId="{7331263F-DDF0-46D6-98BE-7D0D2F2E1410}" destId="{652E4B5C-1CD0-4141-A036-93857D14E6EC}" srcOrd="2" destOrd="0" presId="urn:microsoft.com/office/officeart/2005/8/layout/hierarchy1"/>
    <dgm:cxn modelId="{805799DC-2844-4AE4-B911-194D095E7108}" type="presParOf" srcId="{7331263F-DDF0-46D6-98BE-7D0D2F2E1410}" destId="{856AEA77-B066-4203-B49F-AB2A7A1859C8}" srcOrd="3" destOrd="0" presId="urn:microsoft.com/office/officeart/2005/8/layout/hierarchy1"/>
    <dgm:cxn modelId="{43E0D135-EB6F-447E-989E-39DDB55A2741}" type="presParOf" srcId="{856AEA77-B066-4203-B49F-AB2A7A1859C8}" destId="{19B4DD09-EC7C-4B5E-B4E2-7C02638488AF}" srcOrd="0" destOrd="0" presId="urn:microsoft.com/office/officeart/2005/8/layout/hierarchy1"/>
    <dgm:cxn modelId="{688758FC-5CB5-4563-8BCD-0681D52EE8C4}" type="presParOf" srcId="{19B4DD09-EC7C-4B5E-B4E2-7C02638488AF}" destId="{BA82E5F2-F9B4-4C32-8C77-8E4294F79AF1}" srcOrd="0" destOrd="0" presId="urn:microsoft.com/office/officeart/2005/8/layout/hierarchy1"/>
    <dgm:cxn modelId="{86F2E2B4-28DF-4CC8-AC98-D45037A9F225}" type="presParOf" srcId="{19B4DD09-EC7C-4B5E-B4E2-7C02638488AF}" destId="{176A226A-908F-4064-9F5C-CB0F84B6F563}" srcOrd="1" destOrd="0" presId="urn:microsoft.com/office/officeart/2005/8/layout/hierarchy1"/>
    <dgm:cxn modelId="{872F9F71-C3A4-42FF-AED2-0F97E2391396}" type="presParOf" srcId="{856AEA77-B066-4203-B49F-AB2A7A1859C8}" destId="{A91976DD-05CB-4B1F-BFA0-2D3C5A9A3AB9}" srcOrd="1" destOrd="0" presId="urn:microsoft.com/office/officeart/2005/8/layout/hierarchy1"/>
    <dgm:cxn modelId="{01A57A0C-1B09-4C61-8E86-D11E5929A967}" type="presParOf" srcId="{7331263F-DDF0-46D6-98BE-7D0D2F2E1410}" destId="{DDF03F9A-CE14-461C-90C9-F656DBC86F1A}" srcOrd="4" destOrd="0" presId="urn:microsoft.com/office/officeart/2005/8/layout/hierarchy1"/>
    <dgm:cxn modelId="{43AB03B6-9F68-49A3-AAD7-32291EFE6A24}" type="presParOf" srcId="{7331263F-DDF0-46D6-98BE-7D0D2F2E1410}" destId="{6AE0336E-F46D-4D28-B41C-BA7AD2CD1544}" srcOrd="5" destOrd="0" presId="urn:microsoft.com/office/officeart/2005/8/layout/hierarchy1"/>
    <dgm:cxn modelId="{1BE30EB0-1C32-46F4-AE21-DBCDCB468899}" type="presParOf" srcId="{6AE0336E-F46D-4D28-B41C-BA7AD2CD1544}" destId="{26BDA547-CF0C-4A54-96ED-5560BD9005CB}" srcOrd="0" destOrd="0" presId="urn:microsoft.com/office/officeart/2005/8/layout/hierarchy1"/>
    <dgm:cxn modelId="{8EA9DC4B-A3D6-42A5-900D-C4BA30BD7D3B}" type="presParOf" srcId="{26BDA547-CF0C-4A54-96ED-5560BD9005CB}" destId="{C1527E4B-97B9-43C5-901C-6AF331725A97}" srcOrd="0" destOrd="0" presId="urn:microsoft.com/office/officeart/2005/8/layout/hierarchy1"/>
    <dgm:cxn modelId="{B88CDA73-F704-4387-8F59-F7755132E34B}" type="presParOf" srcId="{26BDA547-CF0C-4A54-96ED-5560BD9005CB}" destId="{63FD50D7-12F2-4D79-83E5-1FE1235202FA}" srcOrd="1" destOrd="0" presId="urn:microsoft.com/office/officeart/2005/8/layout/hierarchy1"/>
    <dgm:cxn modelId="{0E068501-37F0-44C0-9C6D-32932B385301}" type="presParOf" srcId="{6AE0336E-F46D-4D28-B41C-BA7AD2CD1544}" destId="{1A06CC99-82B0-4602-84E3-1F973491A152}" srcOrd="1" destOrd="0" presId="urn:microsoft.com/office/officeart/2005/8/layout/hierarchy1"/>
    <dgm:cxn modelId="{B085E2EC-20B4-409B-88FA-9371BBBC2364}" type="presParOf" srcId="{1A06CC99-82B0-4602-84E3-1F973491A152}" destId="{977A611F-34F6-4FB0-808C-E9C8E2B17264}" srcOrd="0" destOrd="0" presId="urn:microsoft.com/office/officeart/2005/8/layout/hierarchy1"/>
    <dgm:cxn modelId="{25EB63EA-2CFA-4BC1-84A3-B0955E838D01}" type="presParOf" srcId="{1A06CC99-82B0-4602-84E3-1F973491A152}" destId="{2425D0C8-034A-4D8F-9950-D356F361B2E3}" srcOrd="1" destOrd="0" presId="urn:microsoft.com/office/officeart/2005/8/layout/hierarchy1"/>
    <dgm:cxn modelId="{BD9F189B-9DE6-435F-A8EF-5F38E0041964}" type="presParOf" srcId="{2425D0C8-034A-4D8F-9950-D356F361B2E3}" destId="{E13A9B55-3946-45FE-9520-92981545B0C0}" srcOrd="0" destOrd="0" presId="urn:microsoft.com/office/officeart/2005/8/layout/hierarchy1"/>
    <dgm:cxn modelId="{74120C2F-A06C-4DD2-808D-105A8B5034F4}" type="presParOf" srcId="{E13A9B55-3946-45FE-9520-92981545B0C0}" destId="{13252264-94D9-4284-B269-69FDF6FF0A93}" srcOrd="0" destOrd="0" presId="urn:microsoft.com/office/officeart/2005/8/layout/hierarchy1"/>
    <dgm:cxn modelId="{361DFB21-3CFA-4BB4-8A7E-C6C536D1AC4B}" type="presParOf" srcId="{E13A9B55-3946-45FE-9520-92981545B0C0}" destId="{89D25A52-B313-48A1-BA7A-F99E1A1BCE22}" srcOrd="1" destOrd="0" presId="urn:microsoft.com/office/officeart/2005/8/layout/hierarchy1"/>
    <dgm:cxn modelId="{155E60C2-4F18-47A4-BC43-58FA192DB4A6}" type="presParOf" srcId="{2425D0C8-034A-4D8F-9950-D356F361B2E3}" destId="{81A9942A-7ED7-498C-8783-A089B5A62A59}" srcOrd="1" destOrd="0" presId="urn:microsoft.com/office/officeart/2005/8/layout/hierarchy1"/>
    <dgm:cxn modelId="{70ED45E8-5CFE-43CD-95E8-85AF91031920}" type="presParOf" srcId="{81A9942A-7ED7-498C-8783-A089B5A62A59}" destId="{E5A15966-CED2-44B0-8D7F-A8A6180F3ED4}" srcOrd="0" destOrd="0" presId="urn:microsoft.com/office/officeart/2005/8/layout/hierarchy1"/>
    <dgm:cxn modelId="{80FE9D63-8659-43AA-8CC8-8A5777E45596}" type="presParOf" srcId="{81A9942A-7ED7-498C-8783-A089B5A62A59}" destId="{3C794421-7555-4268-A105-F4393171F839}" srcOrd="1" destOrd="0" presId="urn:microsoft.com/office/officeart/2005/8/layout/hierarchy1"/>
    <dgm:cxn modelId="{44916964-D1D2-4945-A850-C521010AD6E0}" type="presParOf" srcId="{3C794421-7555-4268-A105-F4393171F839}" destId="{27B86D37-7669-4D64-9E5E-2B845AEC2900}" srcOrd="0" destOrd="0" presId="urn:microsoft.com/office/officeart/2005/8/layout/hierarchy1"/>
    <dgm:cxn modelId="{8828BB70-5473-4258-A905-5F810F67B602}" type="presParOf" srcId="{27B86D37-7669-4D64-9E5E-2B845AEC2900}" destId="{ED2B2F32-8E84-4CDE-8A4C-9BF772F22D5A}" srcOrd="0" destOrd="0" presId="urn:microsoft.com/office/officeart/2005/8/layout/hierarchy1"/>
    <dgm:cxn modelId="{589AA28D-027A-444B-8C45-1CA5CC4B6B50}" type="presParOf" srcId="{27B86D37-7669-4D64-9E5E-2B845AEC2900}" destId="{96C0EA4A-7B8F-4147-B057-5CBCF9B77E95}" srcOrd="1" destOrd="0" presId="urn:microsoft.com/office/officeart/2005/8/layout/hierarchy1"/>
    <dgm:cxn modelId="{A1A91AB6-AFD1-4538-8A71-8F6E3A93AF1E}" type="presParOf" srcId="{3C794421-7555-4268-A105-F4393171F839}" destId="{2226CD9E-49F7-4FA1-B91E-F1484316378C}" srcOrd="1" destOrd="0" presId="urn:microsoft.com/office/officeart/2005/8/layout/hierarchy1"/>
    <dgm:cxn modelId="{B0445440-8A9C-4FDA-8911-C1122995A613}" type="presParOf" srcId="{1A06CC99-82B0-4602-84E3-1F973491A152}" destId="{F8B7A953-3EE1-405B-A8A7-8A1F7C29D8A9}" srcOrd="2" destOrd="0" presId="urn:microsoft.com/office/officeart/2005/8/layout/hierarchy1"/>
    <dgm:cxn modelId="{DC2D6E8E-ECFE-4576-B56C-D155CF76C155}" type="presParOf" srcId="{1A06CC99-82B0-4602-84E3-1F973491A152}" destId="{0856CEE8-3C0C-4546-8205-AA68DB1F8729}" srcOrd="3" destOrd="0" presId="urn:microsoft.com/office/officeart/2005/8/layout/hierarchy1"/>
    <dgm:cxn modelId="{EAA3B400-53A4-4F63-8003-B453212C87AF}" type="presParOf" srcId="{0856CEE8-3C0C-4546-8205-AA68DB1F8729}" destId="{5F82F057-067B-46D8-8E67-4317F45EB718}" srcOrd="0" destOrd="0" presId="urn:microsoft.com/office/officeart/2005/8/layout/hierarchy1"/>
    <dgm:cxn modelId="{EB19164A-DB62-4327-A821-570D335E8460}" type="presParOf" srcId="{5F82F057-067B-46D8-8E67-4317F45EB718}" destId="{598CAE0B-6736-488C-B906-90791414C7AF}" srcOrd="0" destOrd="0" presId="urn:microsoft.com/office/officeart/2005/8/layout/hierarchy1"/>
    <dgm:cxn modelId="{665E03D0-E770-480C-9409-37078D4F5EDE}" type="presParOf" srcId="{5F82F057-067B-46D8-8E67-4317F45EB718}" destId="{F4F33E79-6FA3-42E6-95C6-A674FA9CC486}" srcOrd="1" destOrd="0" presId="urn:microsoft.com/office/officeart/2005/8/layout/hierarchy1"/>
    <dgm:cxn modelId="{F1A1A27F-8D17-49AD-8E78-4E1421611947}" type="presParOf" srcId="{0856CEE8-3C0C-4546-8205-AA68DB1F8729}" destId="{26AF3BC1-D990-43D2-A6F7-FD58BC026BD5}" srcOrd="1" destOrd="0" presId="urn:microsoft.com/office/officeart/2005/8/layout/hierarchy1"/>
    <dgm:cxn modelId="{E8204C67-AC98-462E-83DA-DDF626E67DDF}" type="presParOf" srcId="{26AF3BC1-D990-43D2-A6F7-FD58BC026BD5}" destId="{2DFFEECA-3618-4983-AD90-C579850AD7E9}" srcOrd="0" destOrd="0" presId="urn:microsoft.com/office/officeart/2005/8/layout/hierarchy1"/>
    <dgm:cxn modelId="{5AC8FE29-2BE3-4773-BEE3-786B20D56ABB}" type="presParOf" srcId="{26AF3BC1-D990-43D2-A6F7-FD58BC026BD5}" destId="{A2298F04-7B75-4F1D-B22B-D23F477FDA20}" srcOrd="1" destOrd="0" presId="urn:microsoft.com/office/officeart/2005/8/layout/hierarchy1"/>
    <dgm:cxn modelId="{F5BE8F02-A4D3-4780-B581-60A03F2A05AC}" type="presParOf" srcId="{A2298F04-7B75-4F1D-B22B-D23F477FDA20}" destId="{E7BC714D-3505-4883-A3ED-6C5F3F370C5C}" srcOrd="0" destOrd="0" presId="urn:microsoft.com/office/officeart/2005/8/layout/hierarchy1"/>
    <dgm:cxn modelId="{80BB6461-2C26-42A2-8927-07B54DC29C5D}" type="presParOf" srcId="{E7BC714D-3505-4883-A3ED-6C5F3F370C5C}" destId="{F6EA9286-A728-433D-8506-76FCF4E36236}" srcOrd="0" destOrd="0" presId="urn:microsoft.com/office/officeart/2005/8/layout/hierarchy1"/>
    <dgm:cxn modelId="{32B7E4D1-2FAF-4A5A-9C11-6CCC42AA9011}" type="presParOf" srcId="{E7BC714D-3505-4883-A3ED-6C5F3F370C5C}" destId="{F5F3CB9F-70C6-4855-8696-3D5BCABD7D66}" srcOrd="1" destOrd="0" presId="urn:microsoft.com/office/officeart/2005/8/layout/hierarchy1"/>
    <dgm:cxn modelId="{2A4C00D8-133B-4061-8AC8-C9FFB188DCB0}" type="presParOf" srcId="{A2298F04-7B75-4F1D-B22B-D23F477FDA20}" destId="{E2750D46-8211-4672-86F5-8970A2977E68}" srcOrd="1" destOrd="0" presId="urn:microsoft.com/office/officeart/2005/8/layout/hierarchy1"/>
    <dgm:cxn modelId="{B7E306F8-FB31-468B-B823-E0EF2F56A197}" type="presParOf" srcId="{1A06CC99-82B0-4602-84E3-1F973491A152}" destId="{2E57143E-E9BE-4334-9802-082487D029EA}" srcOrd="4" destOrd="0" presId="urn:microsoft.com/office/officeart/2005/8/layout/hierarchy1"/>
    <dgm:cxn modelId="{A8F83793-B1E4-4CFA-B316-025216825328}" type="presParOf" srcId="{1A06CC99-82B0-4602-84E3-1F973491A152}" destId="{0C0DBE51-2BE5-4483-A123-7263149FE63C}" srcOrd="5" destOrd="0" presId="urn:microsoft.com/office/officeart/2005/8/layout/hierarchy1"/>
    <dgm:cxn modelId="{8B372B82-1126-4F3C-A438-3F0AD2E649BA}" type="presParOf" srcId="{0C0DBE51-2BE5-4483-A123-7263149FE63C}" destId="{7BC90155-B3FD-4144-B8AC-A10F2F5056A8}" srcOrd="0" destOrd="0" presId="urn:microsoft.com/office/officeart/2005/8/layout/hierarchy1"/>
    <dgm:cxn modelId="{86E92C32-513D-408A-8190-3D6CB929BE00}" type="presParOf" srcId="{7BC90155-B3FD-4144-B8AC-A10F2F5056A8}" destId="{BDFF9FFB-B367-4748-9FBF-F57E9694E550}" srcOrd="0" destOrd="0" presId="urn:microsoft.com/office/officeart/2005/8/layout/hierarchy1"/>
    <dgm:cxn modelId="{74807781-9B2E-400C-A886-FE6CD09D1534}" type="presParOf" srcId="{7BC90155-B3FD-4144-B8AC-A10F2F5056A8}" destId="{C8876F18-BF3F-4EC6-96BE-746AFA67CD22}" srcOrd="1" destOrd="0" presId="urn:microsoft.com/office/officeart/2005/8/layout/hierarchy1"/>
    <dgm:cxn modelId="{EFE1F4F5-F7F0-4BE0-AACF-64274AFF5DA2}" type="presParOf" srcId="{0C0DBE51-2BE5-4483-A123-7263149FE63C}" destId="{FF75F164-DF23-47AC-80A0-726F07A65E5D}" srcOrd="1" destOrd="0" presId="urn:microsoft.com/office/officeart/2005/8/layout/hierarchy1"/>
    <dgm:cxn modelId="{053FBA11-F257-4914-A95D-DE5CE761AEE7}" type="presParOf" srcId="{FF75F164-DF23-47AC-80A0-726F07A65E5D}" destId="{647A8189-D722-4D22-BC5F-0DAD429A7DB9}" srcOrd="0" destOrd="0" presId="urn:microsoft.com/office/officeart/2005/8/layout/hierarchy1"/>
    <dgm:cxn modelId="{1D63505A-6E9B-41B6-AB69-35314716EA28}" type="presParOf" srcId="{FF75F164-DF23-47AC-80A0-726F07A65E5D}" destId="{F52AED1A-0DD3-4158-8B8B-3BC3F555582F}" srcOrd="1" destOrd="0" presId="urn:microsoft.com/office/officeart/2005/8/layout/hierarchy1"/>
    <dgm:cxn modelId="{E7515BB4-245B-4183-A6A2-7AC4A8CD0B61}" type="presParOf" srcId="{F52AED1A-0DD3-4158-8B8B-3BC3F555582F}" destId="{A3F05C92-8C9B-49CC-AAB9-97DF0B5E5448}" srcOrd="0" destOrd="0" presId="urn:microsoft.com/office/officeart/2005/8/layout/hierarchy1"/>
    <dgm:cxn modelId="{10BB9AA7-C56B-42AA-A6BB-E7CAEA4945C6}" type="presParOf" srcId="{A3F05C92-8C9B-49CC-AAB9-97DF0B5E5448}" destId="{169647D1-3D79-459B-8377-B16F354560D0}" srcOrd="0" destOrd="0" presId="urn:microsoft.com/office/officeart/2005/8/layout/hierarchy1"/>
    <dgm:cxn modelId="{92F588C5-EACC-4666-8C2D-623CD65D6072}" type="presParOf" srcId="{A3F05C92-8C9B-49CC-AAB9-97DF0B5E5448}" destId="{2157A199-23AE-4AF4-9527-BE28B7CE5B5F}" srcOrd="1" destOrd="0" presId="urn:microsoft.com/office/officeart/2005/8/layout/hierarchy1"/>
    <dgm:cxn modelId="{67355999-6B24-4AFC-813B-0E6A3852621A}" type="presParOf" srcId="{F52AED1A-0DD3-4158-8B8B-3BC3F555582F}" destId="{7935ACEB-03C1-4265-B872-F07A45ECB0F7}" srcOrd="1" destOrd="0" presId="urn:microsoft.com/office/officeart/2005/8/layout/hierarchy1"/>
    <dgm:cxn modelId="{3A03B33D-C775-4CA6-A119-7872CF3B0F2F}" type="presParOf" srcId="{1A06CC99-82B0-4602-84E3-1F973491A152}" destId="{948228E1-C33D-4DAC-B984-E270AB1D5664}" srcOrd="6" destOrd="0" presId="urn:microsoft.com/office/officeart/2005/8/layout/hierarchy1"/>
    <dgm:cxn modelId="{DDB6D0BC-75F2-484C-9FAE-51C0FCD43D45}" type="presParOf" srcId="{1A06CC99-82B0-4602-84E3-1F973491A152}" destId="{FC63ADFA-DF41-4182-B021-7A05B8D11650}" srcOrd="7" destOrd="0" presId="urn:microsoft.com/office/officeart/2005/8/layout/hierarchy1"/>
    <dgm:cxn modelId="{977E7562-08DE-430D-925E-E873AED751F1}" type="presParOf" srcId="{FC63ADFA-DF41-4182-B021-7A05B8D11650}" destId="{61A016A1-B33A-4670-8CEC-EF9500AE9A63}" srcOrd="0" destOrd="0" presId="urn:microsoft.com/office/officeart/2005/8/layout/hierarchy1"/>
    <dgm:cxn modelId="{73D1F103-47C0-42B8-8532-BCAF4215D166}" type="presParOf" srcId="{61A016A1-B33A-4670-8CEC-EF9500AE9A63}" destId="{25AF243F-5834-493B-ADD3-B46CBC5A96F4}" srcOrd="0" destOrd="0" presId="urn:microsoft.com/office/officeart/2005/8/layout/hierarchy1"/>
    <dgm:cxn modelId="{A1BBB1DF-D16D-44F7-864B-F6D478DC938B}" type="presParOf" srcId="{61A016A1-B33A-4670-8CEC-EF9500AE9A63}" destId="{96BB954A-E3DE-4E93-9618-9B0E0E7BEBE9}" srcOrd="1" destOrd="0" presId="urn:microsoft.com/office/officeart/2005/8/layout/hierarchy1"/>
    <dgm:cxn modelId="{1DAC7CB1-B31C-4BFA-BA93-AF3ABAA189C2}" type="presParOf" srcId="{FC63ADFA-DF41-4182-B021-7A05B8D11650}" destId="{E12431E3-3C3E-4353-BAF7-CA6084A7DCF5}" srcOrd="1" destOrd="0" presId="urn:microsoft.com/office/officeart/2005/8/layout/hierarchy1"/>
    <dgm:cxn modelId="{00367F00-2E72-4CDC-B6EF-D674A9F37F01}" type="presParOf" srcId="{7331263F-DDF0-46D6-98BE-7D0D2F2E1410}" destId="{73B9C707-C601-4F53-9051-C480D7EE945E}" srcOrd="6" destOrd="0" presId="urn:microsoft.com/office/officeart/2005/8/layout/hierarchy1"/>
    <dgm:cxn modelId="{2C00DDC2-0BA7-4802-8835-15208587FC7A}" type="presParOf" srcId="{7331263F-DDF0-46D6-98BE-7D0D2F2E1410}" destId="{3C65EDC1-71B5-4F46-8B2C-5EC76D75A9E8}" srcOrd="7" destOrd="0" presId="urn:microsoft.com/office/officeart/2005/8/layout/hierarchy1"/>
    <dgm:cxn modelId="{C6E8BFE6-960F-4F44-8103-F0AC10395A6E}" type="presParOf" srcId="{3C65EDC1-71B5-4F46-8B2C-5EC76D75A9E8}" destId="{C9059C79-7D1E-4DF7-BC17-423C29091240}" srcOrd="0" destOrd="0" presId="urn:microsoft.com/office/officeart/2005/8/layout/hierarchy1"/>
    <dgm:cxn modelId="{EC1BAF36-E7C1-4FB2-9851-62D78322192E}" type="presParOf" srcId="{C9059C79-7D1E-4DF7-BC17-423C29091240}" destId="{1E56A813-99B6-4FC4-A446-9B12B70A2244}" srcOrd="0" destOrd="0" presId="urn:microsoft.com/office/officeart/2005/8/layout/hierarchy1"/>
    <dgm:cxn modelId="{C1BB10F2-5211-40CF-969B-808C31E2BD8B}" type="presParOf" srcId="{C9059C79-7D1E-4DF7-BC17-423C29091240}" destId="{70F8667C-EA88-48CE-9925-88C53FDD39F1}" srcOrd="1" destOrd="0" presId="urn:microsoft.com/office/officeart/2005/8/layout/hierarchy1"/>
    <dgm:cxn modelId="{12A925BC-7F57-4983-B69D-E1874EF32AC6}" type="presParOf" srcId="{3C65EDC1-71B5-4F46-8B2C-5EC76D75A9E8}" destId="{3131420B-B896-48B3-B6CE-935F9C0862CC}" srcOrd="1" destOrd="0" presId="urn:microsoft.com/office/officeart/2005/8/layout/hierarchy1"/>
    <dgm:cxn modelId="{D34A3A6E-6F62-46EC-BF3D-15EB461B5AA5}" type="presParOf" srcId="{7331263F-DDF0-46D6-98BE-7D0D2F2E1410}" destId="{145C9446-2D6F-41DA-A928-9E3A3109777A}" srcOrd="8" destOrd="0" presId="urn:microsoft.com/office/officeart/2005/8/layout/hierarchy1"/>
    <dgm:cxn modelId="{458621DA-FFB9-4DEF-BEAC-6D02EF76B803}" type="presParOf" srcId="{7331263F-DDF0-46D6-98BE-7D0D2F2E1410}" destId="{FBEFE99D-D54F-4DAF-9FC4-46110436E58D}" srcOrd="9" destOrd="0" presId="urn:microsoft.com/office/officeart/2005/8/layout/hierarchy1"/>
    <dgm:cxn modelId="{B93F7334-9FBF-4555-BF0A-42F30390075A}" type="presParOf" srcId="{FBEFE99D-D54F-4DAF-9FC4-46110436E58D}" destId="{FC640289-B0A3-4508-84F2-B00B66E75ACA}" srcOrd="0" destOrd="0" presId="urn:microsoft.com/office/officeart/2005/8/layout/hierarchy1"/>
    <dgm:cxn modelId="{B3EBDA53-0D10-4A6E-8BD4-54EEA085EC92}" type="presParOf" srcId="{FC640289-B0A3-4508-84F2-B00B66E75ACA}" destId="{2A757B8F-01A7-44EA-85B9-428B56A437E2}" srcOrd="0" destOrd="0" presId="urn:microsoft.com/office/officeart/2005/8/layout/hierarchy1"/>
    <dgm:cxn modelId="{DC2B0C0C-0B62-456D-8F83-7EC52532C77D}" type="presParOf" srcId="{FC640289-B0A3-4508-84F2-B00B66E75ACA}" destId="{D8A937A1-010F-400E-ACE8-8815F707F5E1}" srcOrd="1" destOrd="0" presId="urn:microsoft.com/office/officeart/2005/8/layout/hierarchy1"/>
    <dgm:cxn modelId="{E200A726-CB81-4CC9-80AD-A77121379435}" type="presParOf" srcId="{FBEFE99D-D54F-4DAF-9FC4-46110436E58D}" destId="{8C64DCD3-D43B-4DBA-A875-7BE9EBEDD2F6}" srcOrd="1" destOrd="0" presId="urn:microsoft.com/office/officeart/2005/8/layout/hierarchy1"/>
    <dgm:cxn modelId="{6606AEA4-698F-446D-8DDA-799B8D7B25D3}" type="presParOf" srcId="{7331263F-DDF0-46D6-98BE-7D0D2F2E1410}" destId="{D1A80519-9AF6-4A1D-B1FF-BC01712D24D6}" srcOrd="10" destOrd="0" presId="urn:microsoft.com/office/officeart/2005/8/layout/hierarchy1"/>
    <dgm:cxn modelId="{0360371D-CFA7-4145-A432-525D114ADCC4}" type="presParOf" srcId="{7331263F-DDF0-46D6-98BE-7D0D2F2E1410}" destId="{644AB847-21DF-4E9A-86DC-2937B75DFA35}" srcOrd="11" destOrd="0" presId="urn:microsoft.com/office/officeart/2005/8/layout/hierarchy1"/>
    <dgm:cxn modelId="{05837865-9FFD-4D02-9E1B-66F6668CB381}" type="presParOf" srcId="{644AB847-21DF-4E9A-86DC-2937B75DFA35}" destId="{DD4C71B9-99E1-4BD3-806F-959730E1B597}" srcOrd="0" destOrd="0" presId="urn:microsoft.com/office/officeart/2005/8/layout/hierarchy1"/>
    <dgm:cxn modelId="{08A75CCB-7B59-4B06-8482-B9BEE802E55F}" type="presParOf" srcId="{DD4C71B9-99E1-4BD3-806F-959730E1B597}" destId="{F9454DCC-4053-4438-8BD0-62AD951D951B}" srcOrd="0" destOrd="0" presId="urn:microsoft.com/office/officeart/2005/8/layout/hierarchy1"/>
    <dgm:cxn modelId="{AA83424B-B5E0-4493-83AE-47D8D42A589A}" type="presParOf" srcId="{DD4C71B9-99E1-4BD3-806F-959730E1B597}" destId="{6BB057F4-F82E-4B7F-B66B-B731C496EEA9}" srcOrd="1" destOrd="0" presId="urn:microsoft.com/office/officeart/2005/8/layout/hierarchy1"/>
    <dgm:cxn modelId="{8F2C5045-77EC-4125-9BEE-EF0379C65F1B}" type="presParOf" srcId="{644AB847-21DF-4E9A-86DC-2937B75DFA35}" destId="{153C738B-0615-4A3B-AC6F-1C25D3E6F56E}" srcOrd="1" destOrd="0" presId="urn:microsoft.com/office/officeart/2005/8/layout/hierarchy1"/>
    <dgm:cxn modelId="{81E0FE74-1BD0-4954-A2BF-A1897BE94736}" type="presParOf" srcId="{153C738B-0615-4A3B-AC6F-1C25D3E6F56E}" destId="{99C5AD53-1847-449C-A67A-9F4B48F25256}" srcOrd="0" destOrd="0" presId="urn:microsoft.com/office/officeart/2005/8/layout/hierarchy1"/>
    <dgm:cxn modelId="{4C265C97-12B4-43B5-851C-2AEE95889C1B}" type="presParOf" srcId="{153C738B-0615-4A3B-AC6F-1C25D3E6F56E}" destId="{3557A4A7-73A2-4594-B100-5DF36D81B39F}" srcOrd="1" destOrd="0" presId="urn:microsoft.com/office/officeart/2005/8/layout/hierarchy1"/>
    <dgm:cxn modelId="{0D48D9A1-02DD-4D4C-B26F-12EF8C401C1A}" type="presParOf" srcId="{3557A4A7-73A2-4594-B100-5DF36D81B39F}" destId="{B56FA4A7-2C9C-4452-810D-9A3BA40A5830}" srcOrd="0" destOrd="0" presId="urn:microsoft.com/office/officeart/2005/8/layout/hierarchy1"/>
    <dgm:cxn modelId="{E7981E65-85AE-49EF-984A-C2B73AEDE8E3}" type="presParOf" srcId="{B56FA4A7-2C9C-4452-810D-9A3BA40A5830}" destId="{3A99FD54-6795-41BF-A90E-72C13ED8E427}" srcOrd="0" destOrd="0" presId="urn:microsoft.com/office/officeart/2005/8/layout/hierarchy1"/>
    <dgm:cxn modelId="{8DBD73E5-B994-43C1-B3A6-0713646E7F57}" type="presParOf" srcId="{B56FA4A7-2C9C-4452-810D-9A3BA40A5830}" destId="{52AB617D-02D8-4C2E-9840-DF8137D2DB72}" srcOrd="1" destOrd="0" presId="urn:microsoft.com/office/officeart/2005/8/layout/hierarchy1"/>
    <dgm:cxn modelId="{8DFD9BE8-399E-4291-8E37-C24C6CD400F5}" type="presParOf" srcId="{3557A4A7-73A2-4594-B100-5DF36D81B39F}" destId="{594E34A6-1D85-4D7A-B1E7-F0F84668E1DB}" srcOrd="1" destOrd="0" presId="urn:microsoft.com/office/officeart/2005/8/layout/hierarchy1"/>
    <dgm:cxn modelId="{41E6BFC9-38DC-4086-BA54-202063EF247A}" type="presParOf" srcId="{594E34A6-1D85-4D7A-B1E7-F0F84668E1DB}" destId="{9C0B4465-F6F5-46D2-92C1-D0621394E4F4}" srcOrd="0" destOrd="0" presId="urn:microsoft.com/office/officeart/2005/8/layout/hierarchy1"/>
    <dgm:cxn modelId="{0F929981-FB0B-4043-ADF3-8C7138820146}" type="presParOf" srcId="{594E34A6-1D85-4D7A-B1E7-F0F84668E1DB}" destId="{7DF9571E-EBEF-4B3A-A02C-9AD1B90DF0CB}" srcOrd="1" destOrd="0" presId="urn:microsoft.com/office/officeart/2005/8/layout/hierarchy1"/>
    <dgm:cxn modelId="{B367D946-F34D-4A1B-A1A6-3790C4156EDF}" type="presParOf" srcId="{7DF9571E-EBEF-4B3A-A02C-9AD1B90DF0CB}" destId="{D7152689-1C7B-473C-B9A9-DFEED197FC70}" srcOrd="0" destOrd="0" presId="urn:microsoft.com/office/officeart/2005/8/layout/hierarchy1"/>
    <dgm:cxn modelId="{AC3FE3E5-1E63-4705-805B-A07AACAE4D82}" type="presParOf" srcId="{D7152689-1C7B-473C-B9A9-DFEED197FC70}" destId="{BA53A66B-4C2F-4B72-A12F-677D85A91545}" srcOrd="0" destOrd="0" presId="urn:microsoft.com/office/officeart/2005/8/layout/hierarchy1"/>
    <dgm:cxn modelId="{77F0CE2D-EB34-49E0-9FF5-AB4033E155A4}" type="presParOf" srcId="{D7152689-1C7B-473C-B9A9-DFEED197FC70}" destId="{5770EA07-8714-42DB-B230-A311C734C441}" srcOrd="1" destOrd="0" presId="urn:microsoft.com/office/officeart/2005/8/layout/hierarchy1"/>
    <dgm:cxn modelId="{1959AC73-DC10-4DA7-A7A8-61C8D8446067}" type="presParOf" srcId="{7DF9571E-EBEF-4B3A-A02C-9AD1B90DF0CB}" destId="{B35F5DEB-9566-40BE-B3B9-FF592BAC3BBA}" srcOrd="1" destOrd="0" presId="urn:microsoft.com/office/officeart/2005/8/layout/hierarchy1"/>
    <dgm:cxn modelId="{C4956375-E50A-4E7A-8498-B2F563FB3C58}" type="presParOf" srcId="{153C738B-0615-4A3B-AC6F-1C25D3E6F56E}" destId="{05FF5417-ECA7-4534-9EC3-16AD8FB8E209}" srcOrd="2" destOrd="0" presId="urn:microsoft.com/office/officeart/2005/8/layout/hierarchy1"/>
    <dgm:cxn modelId="{B603EE3D-9F20-4CB8-9617-FAAE7E21DBAE}" type="presParOf" srcId="{153C738B-0615-4A3B-AC6F-1C25D3E6F56E}" destId="{AA11115B-47CF-4D67-865E-E850E8B9A435}" srcOrd="3" destOrd="0" presId="urn:microsoft.com/office/officeart/2005/8/layout/hierarchy1"/>
    <dgm:cxn modelId="{468F3A9A-9B96-4A63-B118-8CA17CCC1AF7}" type="presParOf" srcId="{AA11115B-47CF-4D67-865E-E850E8B9A435}" destId="{82DEBE5F-A984-4FB6-839D-E208C769FE59}" srcOrd="0" destOrd="0" presId="urn:microsoft.com/office/officeart/2005/8/layout/hierarchy1"/>
    <dgm:cxn modelId="{DC36E03B-3C09-4132-A242-A78CA4CCE1B5}" type="presParOf" srcId="{82DEBE5F-A984-4FB6-839D-E208C769FE59}" destId="{64413A3C-B8F2-4386-BAE2-B938DDCBFF52}" srcOrd="0" destOrd="0" presId="urn:microsoft.com/office/officeart/2005/8/layout/hierarchy1"/>
    <dgm:cxn modelId="{7B8C2CD7-3733-4F7E-A0EB-8A311E95AD46}" type="presParOf" srcId="{82DEBE5F-A984-4FB6-839D-E208C769FE59}" destId="{6F7CB5AC-1DF3-4115-B700-2007C37BE113}" srcOrd="1" destOrd="0" presId="urn:microsoft.com/office/officeart/2005/8/layout/hierarchy1"/>
    <dgm:cxn modelId="{D8819BE7-30E1-47B4-ACA6-A408E1F62BBF}" type="presParOf" srcId="{AA11115B-47CF-4D67-865E-E850E8B9A435}" destId="{A7A0CE75-EED4-41C5-8555-E9C34A73F658}" srcOrd="1" destOrd="0" presId="urn:microsoft.com/office/officeart/2005/8/layout/hierarchy1"/>
    <dgm:cxn modelId="{5E971E21-4900-4A01-8621-9CC79C943721}" type="presParOf" srcId="{153C738B-0615-4A3B-AC6F-1C25D3E6F56E}" destId="{058F391D-F7DB-43BD-A8C8-78D2DE32FDEB}" srcOrd="4" destOrd="0" presId="urn:microsoft.com/office/officeart/2005/8/layout/hierarchy1"/>
    <dgm:cxn modelId="{273D3BA6-8FDD-4374-BBEF-7750E4439D51}" type="presParOf" srcId="{153C738B-0615-4A3B-AC6F-1C25D3E6F56E}" destId="{9052136A-7165-4D17-9251-FF9317B6FAF0}" srcOrd="5" destOrd="0" presId="urn:microsoft.com/office/officeart/2005/8/layout/hierarchy1"/>
    <dgm:cxn modelId="{3F80F8E8-9F7F-4D63-AFDD-3278FCD0FB0B}" type="presParOf" srcId="{9052136A-7165-4D17-9251-FF9317B6FAF0}" destId="{596DBE24-63BD-4392-AFBE-6DFE2893E945}" srcOrd="0" destOrd="0" presId="urn:microsoft.com/office/officeart/2005/8/layout/hierarchy1"/>
    <dgm:cxn modelId="{3CF067EE-F36A-4393-AF37-2D5F857F6E57}" type="presParOf" srcId="{596DBE24-63BD-4392-AFBE-6DFE2893E945}" destId="{CA8CC641-E5BE-4E31-9A1C-CB6B80359954}" srcOrd="0" destOrd="0" presId="urn:microsoft.com/office/officeart/2005/8/layout/hierarchy1"/>
    <dgm:cxn modelId="{4BC652EC-3646-47B6-AEA0-896F5AC934FF}" type="presParOf" srcId="{596DBE24-63BD-4392-AFBE-6DFE2893E945}" destId="{7692C812-811B-478F-B478-ECBD4F0AAF45}" srcOrd="1" destOrd="0" presId="urn:microsoft.com/office/officeart/2005/8/layout/hierarchy1"/>
    <dgm:cxn modelId="{57CB3CC0-F399-4ADE-A42A-289BC03500AE}" type="presParOf" srcId="{9052136A-7165-4D17-9251-FF9317B6FAF0}" destId="{B1F586A0-49E8-4C4C-B2B1-BB73A5D71973}" srcOrd="1" destOrd="0" presId="urn:microsoft.com/office/officeart/2005/8/layout/hierarchy1"/>
    <dgm:cxn modelId="{4B383820-82E7-4375-AC67-20102E39D30A}" type="presParOf" srcId="{B1F586A0-49E8-4C4C-B2B1-BB73A5D71973}" destId="{FACBE58E-7EBB-40DE-BF55-FC1ECF3A7403}" srcOrd="0" destOrd="0" presId="urn:microsoft.com/office/officeart/2005/8/layout/hierarchy1"/>
    <dgm:cxn modelId="{32929820-1CF5-49B8-8801-A5F52B751173}" type="presParOf" srcId="{B1F586A0-49E8-4C4C-B2B1-BB73A5D71973}" destId="{188FA71E-9DAB-4AF1-9804-C56E3D8CF107}" srcOrd="1" destOrd="0" presId="urn:microsoft.com/office/officeart/2005/8/layout/hierarchy1"/>
    <dgm:cxn modelId="{7BEF9C81-CF64-4E2B-87FD-A22D52BC5E12}" type="presParOf" srcId="{188FA71E-9DAB-4AF1-9804-C56E3D8CF107}" destId="{F01EDA83-812D-4504-9F15-C5841A00E6B1}" srcOrd="0" destOrd="0" presId="urn:microsoft.com/office/officeart/2005/8/layout/hierarchy1"/>
    <dgm:cxn modelId="{4C7B2B4D-C8D9-4CB0-AECA-B96A959BBC37}" type="presParOf" srcId="{F01EDA83-812D-4504-9F15-C5841A00E6B1}" destId="{13CCE143-B107-41FC-9C95-D6E269515E6B}" srcOrd="0" destOrd="0" presId="urn:microsoft.com/office/officeart/2005/8/layout/hierarchy1"/>
    <dgm:cxn modelId="{47457F8F-6024-41CD-91A2-843BE73C5572}" type="presParOf" srcId="{F01EDA83-812D-4504-9F15-C5841A00E6B1}" destId="{F79AC107-23E4-421F-A670-B94658CB505F}" srcOrd="1" destOrd="0" presId="urn:microsoft.com/office/officeart/2005/8/layout/hierarchy1"/>
    <dgm:cxn modelId="{FD4F2350-C2B9-4BF8-BD32-41ABFB5BC68A}" type="presParOf" srcId="{188FA71E-9DAB-4AF1-9804-C56E3D8CF107}" destId="{5A604E44-752D-46EB-8520-58C3D2E5799B}" srcOrd="1" destOrd="0" presId="urn:microsoft.com/office/officeart/2005/8/layout/hierarchy1"/>
    <dgm:cxn modelId="{EBF947D5-A4B4-463F-8C6F-6110E8D24387}" type="presParOf" srcId="{5A604E44-752D-46EB-8520-58C3D2E5799B}" destId="{F0A1F8D9-3A7D-4E2A-96C0-36D1C8A6FE19}" srcOrd="0" destOrd="0" presId="urn:microsoft.com/office/officeart/2005/8/layout/hierarchy1"/>
    <dgm:cxn modelId="{81C77965-BD50-4EF9-99DA-9978F698FB1C}" type="presParOf" srcId="{5A604E44-752D-46EB-8520-58C3D2E5799B}" destId="{185BBFB5-1D5E-4044-B736-DD171B2318AD}" srcOrd="1" destOrd="0" presId="urn:microsoft.com/office/officeart/2005/8/layout/hierarchy1"/>
    <dgm:cxn modelId="{F8F6DF17-1AF3-4954-92C0-F22A15D2A339}" type="presParOf" srcId="{185BBFB5-1D5E-4044-B736-DD171B2318AD}" destId="{21966637-98D1-48D5-B5A8-2F682966F5E5}" srcOrd="0" destOrd="0" presId="urn:microsoft.com/office/officeart/2005/8/layout/hierarchy1"/>
    <dgm:cxn modelId="{89B3A659-A888-441A-8129-A90C322CF3E3}" type="presParOf" srcId="{21966637-98D1-48D5-B5A8-2F682966F5E5}" destId="{D8836843-B50A-4CD5-B583-A1D72187045A}" srcOrd="0" destOrd="0" presId="urn:microsoft.com/office/officeart/2005/8/layout/hierarchy1"/>
    <dgm:cxn modelId="{99A4D4E5-A6E2-4BE3-9DB0-D703CFE4196E}" type="presParOf" srcId="{21966637-98D1-48D5-B5A8-2F682966F5E5}" destId="{63696E64-DCF0-4698-BDA2-CF240D20BC9C}" srcOrd="1" destOrd="0" presId="urn:microsoft.com/office/officeart/2005/8/layout/hierarchy1"/>
    <dgm:cxn modelId="{E7DE0061-951A-4F5D-9ADC-C293899AB44E}" type="presParOf" srcId="{185BBFB5-1D5E-4044-B736-DD171B2318AD}" destId="{1EE87E00-8841-425C-8D81-7EA602FFE17D}" srcOrd="1" destOrd="0" presId="urn:microsoft.com/office/officeart/2005/8/layout/hierarchy1"/>
    <dgm:cxn modelId="{7FE2A031-E613-4156-A153-6BF6435A72B0}" type="presParOf" srcId="{1EE87E00-8841-425C-8D81-7EA602FFE17D}" destId="{720815DA-8651-498D-8889-A1D501E7CC3D}" srcOrd="0" destOrd="0" presId="urn:microsoft.com/office/officeart/2005/8/layout/hierarchy1"/>
    <dgm:cxn modelId="{05321001-8296-4608-B96D-A19FF6AC714E}" type="presParOf" srcId="{1EE87E00-8841-425C-8D81-7EA602FFE17D}" destId="{97FFFD21-DF3A-4D4D-95F8-3AD871C1E1D9}" srcOrd="1" destOrd="0" presId="urn:microsoft.com/office/officeart/2005/8/layout/hierarchy1"/>
    <dgm:cxn modelId="{98D41DA1-7237-4A54-BAD7-B0AD36953198}" type="presParOf" srcId="{97FFFD21-DF3A-4D4D-95F8-3AD871C1E1D9}" destId="{C3358ABA-09A2-448F-8C69-1D10548A42D8}" srcOrd="0" destOrd="0" presId="urn:microsoft.com/office/officeart/2005/8/layout/hierarchy1"/>
    <dgm:cxn modelId="{5F886677-6ABE-4947-A220-A9B0E8A34960}" type="presParOf" srcId="{C3358ABA-09A2-448F-8C69-1D10548A42D8}" destId="{3E959CF7-15C2-4A1B-9685-88EB2270DB7C}" srcOrd="0" destOrd="0" presId="urn:microsoft.com/office/officeart/2005/8/layout/hierarchy1"/>
    <dgm:cxn modelId="{CCF4432D-7BA3-44C2-832A-A89605D7C8CA}" type="presParOf" srcId="{C3358ABA-09A2-448F-8C69-1D10548A42D8}" destId="{6737C4E4-7403-4A3E-9A84-283FE69C6E29}" srcOrd="1" destOrd="0" presId="urn:microsoft.com/office/officeart/2005/8/layout/hierarchy1"/>
    <dgm:cxn modelId="{319E0F2F-28A9-4C1C-A90E-04429B6526AF}" type="presParOf" srcId="{97FFFD21-DF3A-4D4D-95F8-3AD871C1E1D9}" destId="{505D2720-1E1F-426B-A34D-59BF7406FDFD}" srcOrd="1" destOrd="0" presId="urn:microsoft.com/office/officeart/2005/8/layout/hierarchy1"/>
    <dgm:cxn modelId="{A42AD5A1-19D0-4FA1-A950-0502C8705D5D}" type="presParOf" srcId="{505D2720-1E1F-426B-A34D-59BF7406FDFD}" destId="{F1E2F893-5881-405A-9A71-03726C2CEFEA}" srcOrd="0" destOrd="0" presId="urn:microsoft.com/office/officeart/2005/8/layout/hierarchy1"/>
    <dgm:cxn modelId="{A67B3374-A5BD-4057-9C13-71556E513AC1}" type="presParOf" srcId="{505D2720-1E1F-426B-A34D-59BF7406FDFD}" destId="{9EBBFE66-8F42-487A-9C23-5AA8C381EE02}" srcOrd="1" destOrd="0" presId="urn:microsoft.com/office/officeart/2005/8/layout/hierarchy1"/>
    <dgm:cxn modelId="{731E2B74-5C17-48D4-AAFC-A03DCC13398A}" type="presParOf" srcId="{9EBBFE66-8F42-487A-9C23-5AA8C381EE02}" destId="{8871043E-0012-479A-8183-BE296E8AD380}" srcOrd="0" destOrd="0" presId="urn:microsoft.com/office/officeart/2005/8/layout/hierarchy1"/>
    <dgm:cxn modelId="{6DF72766-6C4C-4086-B582-833EC8D3EE48}" type="presParOf" srcId="{8871043E-0012-479A-8183-BE296E8AD380}" destId="{02C8DF0B-B70A-48AF-80E2-6881D351716E}" srcOrd="0" destOrd="0" presId="urn:microsoft.com/office/officeart/2005/8/layout/hierarchy1"/>
    <dgm:cxn modelId="{6CB1969D-DA3E-4FD6-A3C2-93D586E6E99C}" type="presParOf" srcId="{8871043E-0012-479A-8183-BE296E8AD380}" destId="{7570B73B-5959-490E-94B9-2AE4A57C99E7}" srcOrd="1" destOrd="0" presId="urn:microsoft.com/office/officeart/2005/8/layout/hierarchy1"/>
    <dgm:cxn modelId="{DA8E1F32-D3FE-4AF8-AA5D-86C3F8D69187}" type="presParOf" srcId="{9EBBFE66-8F42-487A-9C23-5AA8C381EE02}" destId="{9612F6FB-9EC0-4C83-9F5F-B8EF1DCAC93F}" srcOrd="1" destOrd="0" presId="urn:microsoft.com/office/officeart/2005/8/layout/hierarchy1"/>
    <dgm:cxn modelId="{1175F72D-6DED-4ED1-BCA2-90CE6AB7736D}" type="presParOf" srcId="{153C738B-0615-4A3B-AC6F-1C25D3E6F56E}" destId="{2B52F048-9613-4E14-A552-C781E9AE8CD1}" srcOrd="6" destOrd="0" presId="urn:microsoft.com/office/officeart/2005/8/layout/hierarchy1"/>
    <dgm:cxn modelId="{CEB5497B-98E1-4B0C-B084-0C29819E8F60}" type="presParOf" srcId="{153C738B-0615-4A3B-AC6F-1C25D3E6F56E}" destId="{BA4DD334-1A2F-4E31-B871-054177E3BE9E}" srcOrd="7" destOrd="0" presId="urn:microsoft.com/office/officeart/2005/8/layout/hierarchy1"/>
    <dgm:cxn modelId="{6F1F2454-6D49-4393-AF3C-E2EFFA6C81DD}" type="presParOf" srcId="{BA4DD334-1A2F-4E31-B871-054177E3BE9E}" destId="{8485667E-EB71-4E7D-9FF0-458983F7C391}" srcOrd="0" destOrd="0" presId="urn:microsoft.com/office/officeart/2005/8/layout/hierarchy1"/>
    <dgm:cxn modelId="{4A48AB77-BDAC-45D9-9EB3-D40EA80B7E1A}" type="presParOf" srcId="{8485667E-EB71-4E7D-9FF0-458983F7C391}" destId="{551000D9-9763-4A18-A28C-D3F28CD15AD1}" srcOrd="0" destOrd="0" presId="urn:microsoft.com/office/officeart/2005/8/layout/hierarchy1"/>
    <dgm:cxn modelId="{3D924E9F-3E2F-4E2A-95C4-E4C5B2C1EE2A}" type="presParOf" srcId="{8485667E-EB71-4E7D-9FF0-458983F7C391}" destId="{810A7143-A127-4CA4-9EA8-FC48EA59E3CB}" srcOrd="1" destOrd="0" presId="urn:microsoft.com/office/officeart/2005/8/layout/hierarchy1"/>
    <dgm:cxn modelId="{A0B58F8A-789D-4C6B-B06D-7EE1AC381BEA}" type="presParOf" srcId="{BA4DD334-1A2F-4E31-B871-054177E3BE9E}" destId="{83291B9A-CF74-4253-889B-40E4D3329DE0}" srcOrd="1" destOrd="0" presId="urn:microsoft.com/office/officeart/2005/8/layout/hierarchy1"/>
    <dgm:cxn modelId="{4C915835-286E-4400-BD97-6ECA075FB631}" type="presParOf" srcId="{7331263F-DDF0-46D6-98BE-7D0D2F2E1410}" destId="{3978E808-F6DC-4CC2-911A-FD73D2526BF3}" srcOrd="12" destOrd="0" presId="urn:microsoft.com/office/officeart/2005/8/layout/hierarchy1"/>
    <dgm:cxn modelId="{8E3B98CE-CEFA-4521-AF58-276552DED27C}" type="presParOf" srcId="{7331263F-DDF0-46D6-98BE-7D0D2F2E1410}" destId="{E47DE17A-A5B8-4484-A518-855ECC720FA1}" srcOrd="13" destOrd="0" presId="urn:microsoft.com/office/officeart/2005/8/layout/hierarchy1"/>
    <dgm:cxn modelId="{49D298E5-A046-452F-ADF8-544CE37D708B}" type="presParOf" srcId="{E47DE17A-A5B8-4484-A518-855ECC720FA1}" destId="{02FC12E1-C8CD-47F3-9B14-6BBBF85DCA4B}" srcOrd="0" destOrd="0" presId="urn:microsoft.com/office/officeart/2005/8/layout/hierarchy1"/>
    <dgm:cxn modelId="{726BF84A-F8AA-4D33-989F-73E2C7A3A09F}" type="presParOf" srcId="{02FC12E1-C8CD-47F3-9B14-6BBBF85DCA4B}" destId="{C1512F3A-E2C1-43BB-80AD-5F820C504C7B}" srcOrd="0" destOrd="0" presId="urn:microsoft.com/office/officeart/2005/8/layout/hierarchy1"/>
    <dgm:cxn modelId="{A3A0EE95-DE3D-4254-931A-86D88D581CFA}" type="presParOf" srcId="{02FC12E1-C8CD-47F3-9B14-6BBBF85DCA4B}" destId="{828F9C36-EE3D-4DB0-B74B-3DB55FDFAF46}" srcOrd="1" destOrd="0" presId="urn:microsoft.com/office/officeart/2005/8/layout/hierarchy1"/>
    <dgm:cxn modelId="{C810DCB8-B7E7-4637-9DFC-E26095DAADD9}" type="presParOf" srcId="{E47DE17A-A5B8-4484-A518-855ECC720FA1}" destId="{13F1F726-F46D-4600-A1A2-733ADF307322}" srcOrd="1" destOrd="0" presId="urn:microsoft.com/office/officeart/2005/8/layout/hierarchy1"/>
    <dgm:cxn modelId="{3388A89D-00C2-403E-8614-6527946655DB}" type="presParOf" srcId="{7331263F-DDF0-46D6-98BE-7D0D2F2E1410}" destId="{59E09378-10DB-4997-8384-1DFAAF8BF9BE}" srcOrd="14" destOrd="0" presId="urn:microsoft.com/office/officeart/2005/8/layout/hierarchy1"/>
    <dgm:cxn modelId="{A4539399-B24A-4A6A-8C7A-5D8251CB7A16}" type="presParOf" srcId="{7331263F-DDF0-46D6-98BE-7D0D2F2E1410}" destId="{CB2436D9-6E08-4DA2-AAC5-01C85DD2D18D}" srcOrd="15" destOrd="0" presId="urn:microsoft.com/office/officeart/2005/8/layout/hierarchy1"/>
    <dgm:cxn modelId="{DEC20CAE-0198-49F0-9C8E-9A0607B58148}" type="presParOf" srcId="{CB2436D9-6E08-4DA2-AAC5-01C85DD2D18D}" destId="{9EA4F30B-AD6B-4D1D-A08A-D9B3F93F9159}" srcOrd="0" destOrd="0" presId="urn:microsoft.com/office/officeart/2005/8/layout/hierarchy1"/>
    <dgm:cxn modelId="{1AA9FB23-DBD9-41FE-8524-47B5D9DA822D}" type="presParOf" srcId="{9EA4F30B-AD6B-4D1D-A08A-D9B3F93F9159}" destId="{9376A989-0BC3-4F1B-A97F-CCDF400E4350}" srcOrd="0" destOrd="0" presId="urn:microsoft.com/office/officeart/2005/8/layout/hierarchy1"/>
    <dgm:cxn modelId="{464BF90F-11DE-4277-B486-6A3B24A93FFA}" type="presParOf" srcId="{9EA4F30B-AD6B-4D1D-A08A-D9B3F93F9159}" destId="{202203D7-C12F-4555-9198-665360C579ED}" srcOrd="1" destOrd="0" presId="urn:microsoft.com/office/officeart/2005/8/layout/hierarchy1"/>
    <dgm:cxn modelId="{CAEF3D32-C0B3-4A46-AD32-C0A155E5CE6C}" type="presParOf" srcId="{CB2436D9-6E08-4DA2-AAC5-01C85DD2D18D}" destId="{52AC5FED-43D0-4102-9FD4-6FAE97B156B9}" srcOrd="1" destOrd="0" presId="urn:microsoft.com/office/officeart/2005/8/layout/hierarchy1"/>
    <dgm:cxn modelId="{727264C5-3F0A-43E1-A147-39F4F31EEEE0}" type="presParOf" srcId="{7331263F-DDF0-46D6-98BE-7D0D2F2E1410}" destId="{32625A92-1AA0-4433-9698-E5C159D978C5}" srcOrd="16" destOrd="0" presId="urn:microsoft.com/office/officeart/2005/8/layout/hierarchy1"/>
    <dgm:cxn modelId="{8AA7292A-1DFE-44C1-A257-F42E27F80894}" type="presParOf" srcId="{7331263F-DDF0-46D6-98BE-7D0D2F2E1410}" destId="{46638525-84C6-4659-9D1F-9815456ED7DD}" srcOrd="17" destOrd="0" presId="urn:microsoft.com/office/officeart/2005/8/layout/hierarchy1"/>
    <dgm:cxn modelId="{88772FD1-3CED-4A87-B9B1-24B789AF4D22}" type="presParOf" srcId="{46638525-84C6-4659-9D1F-9815456ED7DD}" destId="{03DA5614-B9C8-4235-A19F-211D02B2E5C2}" srcOrd="0" destOrd="0" presId="urn:microsoft.com/office/officeart/2005/8/layout/hierarchy1"/>
    <dgm:cxn modelId="{0E8F1E79-3254-4210-BAAF-908A61554B42}" type="presParOf" srcId="{03DA5614-B9C8-4235-A19F-211D02B2E5C2}" destId="{D4B22369-9F8E-4B04-898A-626956052791}" srcOrd="0" destOrd="0" presId="urn:microsoft.com/office/officeart/2005/8/layout/hierarchy1"/>
    <dgm:cxn modelId="{2D026AC3-80AD-415E-AE38-FFD6619C31CB}" type="presParOf" srcId="{03DA5614-B9C8-4235-A19F-211D02B2E5C2}" destId="{B20F0738-F655-4286-B8A8-082FAD89E01B}" srcOrd="1" destOrd="0" presId="urn:microsoft.com/office/officeart/2005/8/layout/hierarchy1"/>
    <dgm:cxn modelId="{9D8A0D5B-7A6D-4F68-8F30-49333A5A722E}" type="presParOf" srcId="{46638525-84C6-4659-9D1F-9815456ED7DD}" destId="{54689FC2-AD22-43B7-ABF6-5B8CC753E890}" srcOrd="1" destOrd="0" presId="urn:microsoft.com/office/officeart/2005/8/layout/hierarchy1"/>
    <dgm:cxn modelId="{73CF2C7C-D323-446A-BE1D-55B3CBD3271B}" type="presParOf" srcId="{7331263F-DDF0-46D6-98BE-7D0D2F2E1410}" destId="{F7D7B541-4C46-447C-AF3F-FAA171CEE2DE}" srcOrd="18" destOrd="0" presId="urn:microsoft.com/office/officeart/2005/8/layout/hierarchy1"/>
    <dgm:cxn modelId="{3400BFE4-00EA-413E-86DB-D85D271E1340}" type="presParOf" srcId="{7331263F-DDF0-46D6-98BE-7D0D2F2E1410}" destId="{18925D3D-46E1-409F-A59E-5B2DE56AE311}" srcOrd="19" destOrd="0" presId="urn:microsoft.com/office/officeart/2005/8/layout/hierarchy1"/>
    <dgm:cxn modelId="{DF37B251-9023-473F-887A-970BF34F05F9}" type="presParOf" srcId="{18925D3D-46E1-409F-A59E-5B2DE56AE311}" destId="{BBB1433F-10A1-4380-A4CB-E78867A6E6E4}" srcOrd="0" destOrd="0" presId="urn:microsoft.com/office/officeart/2005/8/layout/hierarchy1"/>
    <dgm:cxn modelId="{A78077DA-04BF-4C40-954B-E38FAA43E3EF}" type="presParOf" srcId="{BBB1433F-10A1-4380-A4CB-E78867A6E6E4}" destId="{8F0A67AB-6A5A-41B1-BECE-959DE0BAAEDE}" srcOrd="0" destOrd="0" presId="urn:microsoft.com/office/officeart/2005/8/layout/hierarchy1"/>
    <dgm:cxn modelId="{30E86508-F3CC-4415-958B-EBA5698D2F86}" type="presParOf" srcId="{BBB1433F-10A1-4380-A4CB-E78867A6E6E4}" destId="{3324E486-D001-489D-B72E-0796B0D804EF}" srcOrd="1" destOrd="0" presId="urn:microsoft.com/office/officeart/2005/8/layout/hierarchy1"/>
    <dgm:cxn modelId="{D0AEC39E-3BBE-44E4-9931-85E7E2C483D2}" type="presParOf" srcId="{18925D3D-46E1-409F-A59E-5B2DE56AE311}" destId="{46387CEC-F84A-423A-A282-E9422F7E35F5}" srcOrd="1" destOrd="0" presId="urn:microsoft.com/office/officeart/2005/8/layout/hierarchy1"/>
    <dgm:cxn modelId="{B644D1BB-C626-4565-8D3C-13843DFC9D57}" type="presParOf" srcId="{46387CEC-F84A-423A-A282-E9422F7E35F5}" destId="{DBEE4FCE-E3E4-46BA-AA85-28BD37D577FF}" srcOrd="0" destOrd="0" presId="urn:microsoft.com/office/officeart/2005/8/layout/hierarchy1"/>
    <dgm:cxn modelId="{DF16DA37-7387-44E0-B58E-8A67E355E4E1}" type="presParOf" srcId="{46387CEC-F84A-423A-A282-E9422F7E35F5}" destId="{E5001359-5DC9-4C41-B39A-00ABDFE0AF94}" srcOrd="1" destOrd="0" presId="urn:microsoft.com/office/officeart/2005/8/layout/hierarchy1"/>
    <dgm:cxn modelId="{CB28DD1F-A03E-43AF-B0DA-AD7BE4CF2D54}" type="presParOf" srcId="{E5001359-5DC9-4C41-B39A-00ABDFE0AF94}" destId="{17455EA5-1CCE-4A5F-8EB1-F6A68D032A33}" srcOrd="0" destOrd="0" presId="urn:microsoft.com/office/officeart/2005/8/layout/hierarchy1"/>
    <dgm:cxn modelId="{E7BB9527-27A4-4147-A884-384E59499BE9}" type="presParOf" srcId="{17455EA5-1CCE-4A5F-8EB1-F6A68D032A33}" destId="{3BF45F21-F2AC-4CAF-B82D-9D0AA1723848}" srcOrd="0" destOrd="0" presId="urn:microsoft.com/office/officeart/2005/8/layout/hierarchy1"/>
    <dgm:cxn modelId="{B9AC2E9A-F8B2-4EAD-B9A0-767AE1BE8D10}" type="presParOf" srcId="{17455EA5-1CCE-4A5F-8EB1-F6A68D032A33}" destId="{6385D55E-D91A-4336-8869-0D597F86508C}" srcOrd="1" destOrd="0" presId="urn:microsoft.com/office/officeart/2005/8/layout/hierarchy1"/>
    <dgm:cxn modelId="{40E146A3-4347-40C5-8403-790B69CCCDC8}" type="presParOf" srcId="{E5001359-5DC9-4C41-B39A-00ABDFE0AF94}" destId="{048AB793-45E6-4484-8676-919BF867FCAF}" srcOrd="1" destOrd="0" presId="urn:microsoft.com/office/officeart/2005/8/layout/hierarchy1"/>
    <dgm:cxn modelId="{1A6CCFD9-CDB6-44F6-BC35-65813C5C1F8F}" type="presParOf" srcId="{048AB793-45E6-4484-8676-919BF867FCAF}" destId="{2D1ACF39-BC61-401B-9281-5B449FCB895A}" srcOrd="0" destOrd="0" presId="urn:microsoft.com/office/officeart/2005/8/layout/hierarchy1"/>
    <dgm:cxn modelId="{15C46757-B81A-48D9-BC76-9BEEF323F906}" type="presParOf" srcId="{048AB793-45E6-4484-8676-919BF867FCAF}" destId="{8184A3F6-6A1C-439C-AAA8-B999F781AA45}" srcOrd="1" destOrd="0" presId="urn:microsoft.com/office/officeart/2005/8/layout/hierarchy1"/>
    <dgm:cxn modelId="{4D6EA669-0ED4-4354-BE35-E62C29739227}" type="presParOf" srcId="{8184A3F6-6A1C-439C-AAA8-B999F781AA45}" destId="{099B67B4-6512-4DA4-B8B0-43200A9F85D8}" srcOrd="0" destOrd="0" presId="urn:microsoft.com/office/officeart/2005/8/layout/hierarchy1"/>
    <dgm:cxn modelId="{857634E6-0666-4603-B969-0005817C4D1C}" type="presParOf" srcId="{099B67B4-6512-4DA4-B8B0-43200A9F85D8}" destId="{914BA973-6705-4DC9-9C88-D31680F0B8C5}" srcOrd="0" destOrd="0" presId="urn:microsoft.com/office/officeart/2005/8/layout/hierarchy1"/>
    <dgm:cxn modelId="{5A79B94E-85B1-4753-98B2-BB76AE8A5380}" type="presParOf" srcId="{099B67B4-6512-4DA4-B8B0-43200A9F85D8}" destId="{9EE09B6D-43A7-4FF6-BDA5-08113723FA1B}" srcOrd="1" destOrd="0" presId="urn:microsoft.com/office/officeart/2005/8/layout/hierarchy1"/>
    <dgm:cxn modelId="{70E1A3B8-9AA5-4A6A-9E7B-25D747AF8B36}" type="presParOf" srcId="{8184A3F6-6A1C-439C-AAA8-B999F781AA45}" destId="{3B5DE8C8-020F-4097-AB5A-18EA3402CBBA}" srcOrd="1" destOrd="0" presId="urn:microsoft.com/office/officeart/2005/8/layout/hierarchy1"/>
    <dgm:cxn modelId="{C0A7DAD9-E9AA-4E08-ABC0-7D42FFC08DFC}" type="presParOf" srcId="{46387CEC-F84A-423A-A282-E9422F7E35F5}" destId="{6AC9E8E7-56A0-423C-B6B8-0FC148B21107}" srcOrd="2" destOrd="0" presId="urn:microsoft.com/office/officeart/2005/8/layout/hierarchy1"/>
    <dgm:cxn modelId="{69360279-9139-47AD-9E91-20789CE52824}" type="presParOf" srcId="{46387CEC-F84A-423A-A282-E9422F7E35F5}" destId="{05E84983-A272-433B-8355-C2E5AFD69BBD}" srcOrd="3" destOrd="0" presId="urn:microsoft.com/office/officeart/2005/8/layout/hierarchy1"/>
    <dgm:cxn modelId="{464C3A6F-7B0A-44C4-8E15-F59C8E3B461C}" type="presParOf" srcId="{05E84983-A272-433B-8355-C2E5AFD69BBD}" destId="{5EB4955D-C444-4982-8514-52E2B2C10B0A}" srcOrd="0" destOrd="0" presId="urn:microsoft.com/office/officeart/2005/8/layout/hierarchy1"/>
    <dgm:cxn modelId="{6E0D8009-71CD-4900-ABED-12B5286035F4}" type="presParOf" srcId="{5EB4955D-C444-4982-8514-52E2B2C10B0A}" destId="{89FB9230-30C6-4170-93AA-620AE9E5D0B3}" srcOrd="0" destOrd="0" presId="urn:microsoft.com/office/officeart/2005/8/layout/hierarchy1"/>
    <dgm:cxn modelId="{95880DE1-42F8-4462-A98B-05DE9C407149}" type="presParOf" srcId="{5EB4955D-C444-4982-8514-52E2B2C10B0A}" destId="{4A3106DB-FCFE-4963-916F-1D34BBF89C0E}" srcOrd="1" destOrd="0" presId="urn:microsoft.com/office/officeart/2005/8/layout/hierarchy1"/>
    <dgm:cxn modelId="{EBC405AD-15EE-4B19-863A-6E500435F0BC}" type="presParOf" srcId="{05E84983-A272-433B-8355-C2E5AFD69BBD}" destId="{E2AF315B-75FF-4EE2-BEED-D9E74C3B592A}" srcOrd="1" destOrd="0" presId="urn:microsoft.com/office/officeart/2005/8/layout/hierarchy1"/>
    <dgm:cxn modelId="{58172C21-4544-4263-B6DD-D482C2115CDC}" type="presParOf" srcId="{46387CEC-F84A-423A-A282-E9422F7E35F5}" destId="{E83D5167-028B-45A0-A8E0-E0BC840D580F}" srcOrd="4" destOrd="0" presId="urn:microsoft.com/office/officeart/2005/8/layout/hierarchy1"/>
    <dgm:cxn modelId="{5C380F3B-2AA4-43A0-8108-8C462BE973F8}" type="presParOf" srcId="{46387CEC-F84A-423A-A282-E9422F7E35F5}" destId="{CF958A29-A3EE-40B2-82E2-C27C93BC1432}" srcOrd="5" destOrd="0" presId="urn:microsoft.com/office/officeart/2005/8/layout/hierarchy1"/>
    <dgm:cxn modelId="{F11F9025-5482-4EB4-B839-B121057548F1}" type="presParOf" srcId="{CF958A29-A3EE-40B2-82E2-C27C93BC1432}" destId="{03D7792E-43F9-4E95-8917-F805CEE5C535}" srcOrd="0" destOrd="0" presId="urn:microsoft.com/office/officeart/2005/8/layout/hierarchy1"/>
    <dgm:cxn modelId="{688AE9F4-AB98-4DD0-AF46-D50B8E4BD26C}" type="presParOf" srcId="{03D7792E-43F9-4E95-8917-F805CEE5C535}" destId="{1B88B916-62ED-4641-8B07-C41B1E455C35}" srcOrd="0" destOrd="0" presId="urn:microsoft.com/office/officeart/2005/8/layout/hierarchy1"/>
    <dgm:cxn modelId="{7AB4E4AB-F46D-44C0-B55A-6460EE508DA0}" type="presParOf" srcId="{03D7792E-43F9-4E95-8917-F805CEE5C535}" destId="{628AD24B-90EF-4BA5-98EF-BF98A5FDEF14}" srcOrd="1" destOrd="0" presId="urn:microsoft.com/office/officeart/2005/8/layout/hierarchy1"/>
    <dgm:cxn modelId="{EB335CF9-7AF4-4E0C-A522-F0CAD3D916D4}" type="presParOf" srcId="{CF958A29-A3EE-40B2-82E2-C27C93BC1432}" destId="{64A6CE20-BC17-47DE-BB6D-67C6A06BD570}" srcOrd="1" destOrd="0" presId="urn:microsoft.com/office/officeart/2005/8/layout/hierarchy1"/>
    <dgm:cxn modelId="{1B051A8A-3346-4184-9285-6431D03E62E1}" type="presParOf" srcId="{64A6CE20-BC17-47DE-BB6D-67C6A06BD570}" destId="{4B53D2F8-BB04-4173-B666-D525CE7484FF}" srcOrd="0" destOrd="0" presId="urn:microsoft.com/office/officeart/2005/8/layout/hierarchy1"/>
    <dgm:cxn modelId="{1348E238-C0EE-4F56-A9B8-7912AD514621}" type="presParOf" srcId="{64A6CE20-BC17-47DE-BB6D-67C6A06BD570}" destId="{795A30AC-DB6C-40CF-98CD-8FA66454EE53}" srcOrd="1" destOrd="0" presId="urn:microsoft.com/office/officeart/2005/8/layout/hierarchy1"/>
    <dgm:cxn modelId="{46B00283-4666-4A05-906B-20241E0A602A}" type="presParOf" srcId="{795A30AC-DB6C-40CF-98CD-8FA66454EE53}" destId="{2C416C44-0EBE-4974-8436-1A2B0DBBD73A}" srcOrd="0" destOrd="0" presId="urn:microsoft.com/office/officeart/2005/8/layout/hierarchy1"/>
    <dgm:cxn modelId="{466957D3-7926-4F43-9870-E0FD7FB8080A}" type="presParOf" srcId="{2C416C44-0EBE-4974-8436-1A2B0DBBD73A}" destId="{03BCBCB7-93E8-40A8-8874-71B2E66DC541}" srcOrd="0" destOrd="0" presId="urn:microsoft.com/office/officeart/2005/8/layout/hierarchy1"/>
    <dgm:cxn modelId="{2569E9DA-3962-4792-9C0D-AE3D0B167116}" type="presParOf" srcId="{2C416C44-0EBE-4974-8436-1A2B0DBBD73A}" destId="{9B51F08B-93F1-411C-A5FF-3174285FC36B}" srcOrd="1" destOrd="0" presId="urn:microsoft.com/office/officeart/2005/8/layout/hierarchy1"/>
    <dgm:cxn modelId="{BF8D3CD9-B407-4A39-B983-528AADFA4F76}" type="presParOf" srcId="{795A30AC-DB6C-40CF-98CD-8FA66454EE53}" destId="{5BCA7D35-624A-4C8F-947F-B42A4CB151B6}" srcOrd="1" destOrd="0" presId="urn:microsoft.com/office/officeart/2005/8/layout/hierarchy1"/>
    <dgm:cxn modelId="{D5FF2050-468D-4591-AAFF-87A70A9EB419}" type="presParOf" srcId="{5BCA7D35-624A-4C8F-947F-B42A4CB151B6}" destId="{4F51BF94-4A0E-4BA4-B8B3-0E0987D1D274}" srcOrd="0" destOrd="0" presId="urn:microsoft.com/office/officeart/2005/8/layout/hierarchy1"/>
    <dgm:cxn modelId="{77A4512E-74A3-4EDE-8F08-3D9B6B01D92E}" type="presParOf" srcId="{5BCA7D35-624A-4C8F-947F-B42A4CB151B6}" destId="{C0D50FB9-6874-44D4-9721-9C49DD17C993}" srcOrd="1" destOrd="0" presId="urn:microsoft.com/office/officeart/2005/8/layout/hierarchy1"/>
    <dgm:cxn modelId="{36315B42-57BF-4FA1-AE25-253906EABEC4}" type="presParOf" srcId="{C0D50FB9-6874-44D4-9721-9C49DD17C993}" destId="{8119022C-4A7B-496E-999B-273638E12659}" srcOrd="0" destOrd="0" presId="urn:microsoft.com/office/officeart/2005/8/layout/hierarchy1"/>
    <dgm:cxn modelId="{EFDB398F-FFCE-4BD1-9BEA-DA1F2829721F}" type="presParOf" srcId="{8119022C-4A7B-496E-999B-273638E12659}" destId="{FF6B1A52-152F-4DA4-94E5-68FBB77AB859}" srcOrd="0" destOrd="0" presId="urn:microsoft.com/office/officeart/2005/8/layout/hierarchy1"/>
    <dgm:cxn modelId="{010A9D23-7BD3-4C0E-878B-292173420BF7}" type="presParOf" srcId="{8119022C-4A7B-496E-999B-273638E12659}" destId="{6B14DF5C-540C-442F-8CB1-A1BCB85F56CD}" srcOrd="1" destOrd="0" presId="urn:microsoft.com/office/officeart/2005/8/layout/hierarchy1"/>
    <dgm:cxn modelId="{2B13E15A-3B70-4852-90FD-528B9E717971}" type="presParOf" srcId="{C0D50FB9-6874-44D4-9721-9C49DD17C993}" destId="{31B7D4E8-26CF-4F00-AF3E-01538466BB59}" srcOrd="1" destOrd="0" presId="urn:microsoft.com/office/officeart/2005/8/layout/hierarchy1"/>
    <dgm:cxn modelId="{48186D3E-35ED-413B-BA75-38CF09DEE452}" type="presParOf" srcId="{31B7D4E8-26CF-4F00-AF3E-01538466BB59}" destId="{A9639E34-F4B2-49DE-86D3-417C3A352790}" srcOrd="0" destOrd="0" presId="urn:microsoft.com/office/officeart/2005/8/layout/hierarchy1"/>
    <dgm:cxn modelId="{447CF53D-C0E8-49A7-B668-8A0FCEF70D83}" type="presParOf" srcId="{31B7D4E8-26CF-4F00-AF3E-01538466BB59}" destId="{E8D2DCE0-5E07-4FEC-B45F-E16E141D327E}" srcOrd="1" destOrd="0" presId="urn:microsoft.com/office/officeart/2005/8/layout/hierarchy1"/>
    <dgm:cxn modelId="{F001352F-6485-4EC5-B13F-9BC04C9F41B2}" type="presParOf" srcId="{E8D2DCE0-5E07-4FEC-B45F-E16E141D327E}" destId="{E80F982E-692E-40D4-BCDD-91B4F3C26A33}" srcOrd="0" destOrd="0" presId="urn:microsoft.com/office/officeart/2005/8/layout/hierarchy1"/>
    <dgm:cxn modelId="{BD6ECFE4-A637-4AAB-9C31-71288B659FD0}" type="presParOf" srcId="{E80F982E-692E-40D4-BCDD-91B4F3C26A33}" destId="{619984A6-30CE-4C94-97D0-31D01AFC2FFA}" srcOrd="0" destOrd="0" presId="urn:microsoft.com/office/officeart/2005/8/layout/hierarchy1"/>
    <dgm:cxn modelId="{88AF2531-65C5-4C78-8C03-E68A9965C7C7}" type="presParOf" srcId="{E80F982E-692E-40D4-BCDD-91B4F3C26A33}" destId="{487D11E3-0816-428B-8496-057A910871DD}" srcOrd="1" destOrd="0" presId="urn:microsoft.com/office/officeart/2005/8/layout/hierarchy1"/>
    <dgm:cxn modelId="{7E5A19DD-4EE7-4309-B3A8-64BF367AF62A}" type="presParOf" srcId="{E8D2DCE0-5E07-4FEC-B45F-E16E141D327E}" destId="{26E22C65-82D9-4827-9ED7-6B4BF1674064}" srcOrd="1" destOrd="0" presId="urn:microsoft.com/office/officeart/2005/8/layout/hierarchy1"/>
    <dgm:cxn modelId="{524B8402-8FAF-4890-8FFE-CC6D05F62BB3}" type="presParOf" srcId="{26E22C65-82D9-4827-9ED7-6B4BF1674064}" destId="{61170E56-2FF3-4DA1-91F7-3EBD9181B40B}" srcOrd="0" destOrd="0" presId="urn:microsoft.com/office/officeart/2005/8/layout/hierarchy1"/>
    <dgm:cxn modelId="{84214A2F-557C-4726-A6C9-FEA143D12E36}" type="presParOf" srcId="{26E22C65-82D9-4827-9ED7-6B4BF1674064}" destId="{CF914C9D-D04C-446F-8AD9-A3F91FD6651D}" srcOrd="1" destOrd="0" presId="urn:microsoft.com/office/officeart/2005/8/layout/hierarchy1"/>
    <dgm:cxn modelId="{BBF59901-A5DD-4793-894C-ADFFFD41E489}" type="presParOf" srcId="{CF914C9D-D04C-446F-8AD9-A3F91FD6651D}" destId="{59AC5D2F-D6AA-4E24-A1E3-B10219F49578}" srcOrd="0" destOrd="0" presId="urn:microsoft.com/office/officeart/2005/8/layout/hierarchy1"/>
    <dgm:cxn modelId="{3039E60A-F0DF-486C-A8C3-E73B729BF39F}" type="presParOf" srcId="{59AC5D2F-D6AA-4E24-A1E3-B10219F49578}" destId="{757E914A-0704-486E-86DC-34B509DC6BEB}" srcOrd="0" destOrd="0" presId="urn:microsoft.com/office/officeart/2005/8/layout/hierarchy1"/>
    <dgm:cxn modelId="{78AD67C7-6F0D-4C25-A90A-E1D57813E2CC}" type="presParOf" srcId="{59AC5D2F-D6AA-4E24-A1E3-B10219F49578}" destId="{45A11A91-179E-408C-86E5-806BEE1B5F00}" srcOrd="1" destOrd="0" presId="urn:microsoft.com/office/officeart/2005/8/layout/hierarchy1"/>
    <dgm:cxn modelId="{FD124CD9-390E-4D81-BE31-F540A2FEFED4}" type="presParOf" srcId="{CF914C9D-D04C-446F-8AD9-A3F91FD6651D}" destId="{A129C5E3-C490-49B0-A397-84AA5A76FDD2}" srcOrd="1" destOrd="0" presId="urn:microsoft.com/office/officeart/2005/8/layout/hierarchy1"/>
    <dgm:cxn modelId="{C917CF56-3EC2-40F6-8ECB-A9D136891ACF}" type="presParOf" srcId="{46387CEC-F84A-423A-A282-E9422F7E35F5}" destId="{D8037346-30E6-44C2-8A0D-F852FF250F95}" srcOrd="6" destOrd="0" presId="urn:microsoft.com/office/officeart/2005/8/layout/hierarchy1"/>
    <dgm:cxn modelId="{1A01520C-244F-46EE-8764-E807473E3E59}" type="presParOf" srcId="{46387CEC-F84A-423A-A282-E9422F7E35F5}" destId="{4DE951F5-0EA9-479E-BF84-71F42038C5D3}" srcOrd="7" destOrd="0" presId="urn:microsoft.com/office/officeart/2005/8/layout/hierarchy1"/>
    <dgm:cxn modelId="{C9AF1A84-8CF4-4C2C-8E5B-941074A849E7}" type="presParOf" srcId="{4DE951F5-0EA9-479E-BF84-71F42038C5D3}" destId="{F36CCD24-7197-4391-9800-71CCA0DDDBD7}" srcOrd="0" destOrd="0" presId="urn:microsoft.com/office/officeart/2005/8/layout/hierarchy1"/>
    <dgm:cxn modelId="{A82EBED4-2715-4DAB-9AEE-A5D1AC07070D}" type="presParOf" srcId="{F36CCD24-7197-4391-9800-71CCA0DDDBD7}" destId="{BA920A76-B8B0-4298-BAA6-00A5F9FE443E}" srcOrd="0" destOrd="0" presId="urn:microsoft.com/office/officeart/2005/8/layout/hierarchy1"/>
    <dgm:cxn modelId="{95B1B2AA-B398-4007-8855-9505DEC7A1D2}" type="presParOf" srcId="{F36CCD24-7197-4391-9800-71CCA0DDDBD7}" destId="{F2D8C2F6-0E69-4267-8EEB-32D7ABA1DCB9}" srcOrd="1" destOrd="0" presId="urn:microsoft.com/office/officeart/2005/8/layout/hierarchy1"/>
    <dgm:cxn modelId="{862D1902-7782-4DF4-8694-22A0E2CD00D6}" type="presParOf" srcId="{4DE951F5-0EA9-479E-BF84-71F42038C5D3}" destId="{44679B5E-8B9F-4F31-A4AA-3F6FEA054640}" srcOrd="1" destOrd="0" presId="urn:microsoft.com/office/officeart/2005/8/layout/hierarchy1"/>
    <dgm:cxn modelId="{23654035-7C08-4143-9AEC-C80C3DA2C0DF}" type="presParOf" srcId="{7331263F-DDF0-46D6-98BE-7D0D2F2E1410}" destId="{9EAA4E51-9453-49B7-A216-A7022ED3812A}" srcOrd="20" destOrd="0" presId="urn:microsoft.com/office/officeart/2005/8/layout/hierarchy1"/>
    <dgm:cxn modelId="{CD039D2F-31F3-43AF-9A7B-7260DD4C85F5}" type="presParOf" srcId="{7331263F-DDF0-46D6-98BE-7D0D2F2E1410}" destId="{7FD722AF-DAD7-4101-8B7D-2C9A718AC10C}" srcOrd="21" destOrd="0" presId="urn:microsoft.com/office/officeart/2005/8/layout/hierarchy1"/>
    <dgm:cxn modelId="{0B2F13BB-13FE-4794-AD02-F7B80A0873D1}" type="presParOf" srcId="{7FD722AF-DAD7-4101-8B7D-2C9A718AC10C}" destId="{8CD32B41-AE5B-45F5-86BA-617DA7623B24}" srcOrd="0" destOrd="0" presId="urn:microsoft.com/office/officeart/2005/8/layout/hierarchy1"/>
    <dgm:cxn modelId="{210F5A23-FC06-4C06-989B-97DAC5B2F399}" type="presParOf" srcId="{8CD32B41-AE5B-45F5-86BA-617DA7623B24}" destId="{58DF4548-C972-4B8A-A916-47223F7A0D34}" srcOrd="0" destOrd="0" presId="urn:microsoft.com/office/officeart/2005/8/layout/hierarchy1"/>
    <dgm:cxn modelId="{A212471B-00C9-4DFE-ADF7-1FEA926C679A}" type="presParOf" srcId="{8CD32B41-AE5B-45F5-86BA-617DA7623B24}" destId="{6AB0F140-4429-446D-8C76-DBD23ACE4516}" srcOrd="1" destOrd="0" presId="urn:microsoft.com/office/officeart/2005/8/layout/hierarchy1"/>
    <dgm:cxn modelId="{FEEA89F0-2AB9-429E-8679-D0D16D724AD5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8D78BA-E3A9-4076-A70C-2625653C01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8B931-184C-4674-8A9B-3F8CC8D7D004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DEFA5D2E-2B74-410E-85DE-77CCB22124EA}" type="parTrans" cxnId="{B4505CBB-6C75-44B0-BEED-F312094F10DC}">
      <dgm:prSet/>
      <dgm:spPr/>
      <dgm:t>
        <a:bodyPr/>
        <a:lstStyle/>
        <a:p>
          <a:endParaRPr lang="en-US" sz="1800"/>
        </a:p>
      </dgm:t>
    </dgm:pt>
    <dgm:pt modelId="{8895C656-D095-48F7-95E7-A9BEA9E169C1}" type="sibTrans" cxnId="{B4505CBB-6C75-44B0-BEED-F312094F10DC}">
      <dgm:prSet/>
      <dgm:spPr/>
      <dgm:t>
        <a:bodyPr/>
        <a:lstStyle/>
        <a:p>
          <a:endParaRPr lang="en-US" sz="1800"/>
        </a:p>
      </dgm:t>
    </dgm:pt>
    <dgm:pt modelId="{301E61AD-CD00-4116-96F7-C4DDA1EA41C8}">
      <dgm:prSet phldrT="[Text]" custT="1"/>
      <dgm:spPr/>
      <dgm:t>
        <a:bodyPr/>
        <a:lstStyle/>
        <a:p>
          <a:r>
            <a:rPr lang="en-US" sz="1800" dirty="0" smtClean="0"/>
            <a:t>if</a:t>
          </a:r>
          <a:endParaRPr lang="en-US" sz="1800" dirty="0"/>
        </a:p>
      </dgm:t>
    </dgm:pt>
    <dgm:pt modelId="{819AE009-9760-4FAB-8BF5-49570D7CB62F}" type="parTrans" cxnId="{B2647EB0-094F-487B-9989-9353ACF9AC07}">
      <dgm:prSet/>
      <dgm:spPr/>
      <dgm:t>
        <a:bodyPr/>
        <a:lstStyle/>
        <a:p>
          <a:endParaRPr lang="en-US" sz="1800"/>
        </a:p>
      </dgm:t>
    </dgm:pt>
    <dgm:pt modelId="{08A09280-7269-47B9-A2EF-1F442D4C19FC}" type="sibTrans" cxnId="{B2647EB0-094F-487B-9989-9353ACF9AC07}">
      <dgm:prSet/>
      <dgm:spPr/>
      <dgm:t>
        <a:bodyPr/>
        <a:lstStyle/>
        <a:p>
          <a:endParaRPr lang="en-US" sz="1800"/>
        </a:p>
      </dgm:t>
    </dgm:pt>
    <dgm:pt modelId="{E18D9025-9672-4214-B38A-41DBA89E060E}">
      <dgm:prSet phldrT="[Text]" custT="1"/>
      <dgm:spPr/>
      <dgm:t>
        <a:bodyPr/>
        <a:lstStyle/>
        <a:p>
          <a:r>
            <a:rPr lang="en-US" sz="1800" dirty="0" smtClean="0"/>
            <a:t>(</a:t>
          </a:r>
          <a:endParaRPr lang="en-US" sz="1800" dirty="0"/>
        </a:p>
      </dgm:t>
    </dgm:pt>
    <dgm:pt modelId="{6730E709-419F-474B-B42E-C66FC770E269}" type="parTrans" cxnId="{F334E641-67E4-41B5-93B6-C73E7ED8096B}">
      <dgm:prSet/>
      <dgm:spPr/>
      <dgm:t>
        <a:bodyPr/>
        <a:lstStyle/>
        <a:p>
          <a:endParaRPr lang="en-US" sz="1800"/>
        </a:p>
      </dgm:t>
    </dgm:pt>
    <dgm:pt modelId="{48D7EFFB-D8EE-4374-BC25-944426CD6238}" type="sibTrans" cxnId="{F334E641-67E4-41B5-93B6-C73E7ED8096B}">
      <dgm:prSet/>
      <dgm:spPr/>
      <dgm:t>
        <a:bodyPr/>
        <a:lstStyle/>
        <a:p>
          <a:endParaRPr lang="en-US" sz="1800"/>
        </a:p>
      </dgm:t>
    </dgm:pt>
    <dgm:pt modelId="{4C6381E1-653E-4E4B-95CD-7200A20D2FD8}">
      <dgm:prSet phldrT="[Text]" custT="1"/>
      <dgm:spPr/>
      <dgm:t>
        <a:bodyPr/>
        <a:lstStyle/>
        <a:p>
          <a:r>
            <a:rPr lang="en-US" sz="1800" dirty="0" smtClean="0"/>
            <a:t>BE</a:t>
          </a:r>
          <a:endParaRPr lang="en-US" sz="1800" dirty="0"/>
        </a:p>
      </dgm:t>
    </dgm:pt>
    <dgm:pt modelId="{BF2C892A-42E9-4600-A907-52E99A80F963}" type="parTrans" cxnId="{05A27730-52FB-42E0-9DBD-6E99584D641C}">
      <dgm:prSet/>
      <dgm:spPr/>
      <dgm:t>
        <a:bodyPr/>
        <a:lstStyle/>
        <a:p>
          <a:endParaRPr lang="en-US" sz="1800"/>
        </a:p>
      </dgm:t>
    </dgm:pt>
    <dgm:pt modelId="{645AD3CA-23EE-4DB0-903C-E6B31A2AD9BB}" type="sibTrans" cxnId="{05A27730-52FB-42E0-9DBD-6E99584D641C}">
      <dgm:prSet/>
      <dgm:spPr/>
      <dgm:t>
        <a:bodyPr/>
        <a:lstStyle/>
        <a:p>
          <a:endParaRPr lang="en-US" sz="1800"/>
        </a:p>
      </dgm:t>
    </dgm:pt>
    <dgm:pt modelId="{DA247FAB-0DA5-45FD-8EF6-C175C68F4CB1}">
      <dgm:prSet phldrT="[Text]" custT="1"/>
      <dgm:spPr/>
      <dgm:t>
        <a:bodyPr/>
        <a:lstStyle/>
        <a:p>
          <a:r>
            <a:rPr lang="en-US" sz="1800" dirty="0" smtClean="0"/>
            <a:t>)</a:t>
          </a:r>
          <a:endParaRPr lang="en-US" sz="1800" dirty="0"/>
        </a:p>
      </dgm:t>
    </dgm:pt>
    <dgm:pt modelId="{2A7BF6D3-C163-4695-9BC7-DF5F2894E8BB}" type="parTrans" cxnId="{B7F64856-9A2C-4B08-B1FE-3B4531BA1EE1}">
      <dgm:prSet/>
      <dgm:spPr/>
      <dgm:t>
        <a:bodyPr/>
        <a:lstStyle/>
        <a:p>
          <a:endParaRPr lang="en-US" sz="1800"/>
        </a:p>
      </dgm:t>
    </dgm:pt>
    <dgm:pt modelId="{81207E1E-5207-47E3-B586-F08EB1AA5BC2}" type="sibTrans" cxnId="{B7F64856-9A2C-4B08-B1FE-3B4531BA1EE1}">
      <dgm:prSet/>
      <dgm:spPr/>
      <dgm:t>
        <a:bodyPr/>
        <a:lstStyle/>
        <a:p>
          <a:endParaRPr lang="en-US" sz="1800"/>
        </a:p>
      </dgm:t>
    </dgm:pt>
    <dgm:pt modelId="{720FAC68-5FEB-4F4D-B608-5E3E3E61DEB3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F9D288E5-B944-4860-92CC-F1A8AB7B4ABB}" type="parTrans" cxnId="{EA31CCEA-B235-42C5-B3F0-476FA7FE78FC}">
      <dgm:prSet/>
      <dgm:spPr/>
      <dgm:t>
        <a:bodyPr/>
        <a:lstStyle/>
        <a:p>
          <a:endParaRPr lang="en-US" sz="1800"/>
        </a:p>
      </dgm:t>
    </dgm:pt>
    <dgm:pt modelId="{A1334962-727E-482A-9B5C-38D12B7E2CEB}" type="sibTrans" cxnId="{EA31CCEA-B235-42C5-B3F0-476FA7FE78FC}">
      <dgm:prSet/>
      <dgm:spPr/>
      <dgm:t>
        <a:bodyPr/>
        <a:lstStyle/>
        <a:p>
          <a:endParaRPr lang="en-US" sz="1800"/>
        </a:p>
      </dgm:t>
    </dgm:pt>
    <dgm:pt modelId="{239E5BCE-9B95-45D2-BC56-C6CD7B1F7081}">
      <dgm:prSet phldrT="[Text]" custT="1"/>
      <dgm:spPr/>
      <dgm:t>
        <a:bodyPr/>
        <a:lstStyle/>
        <a:p>
          <a:r>
            <a:rPr lang="en-US" sz="1800" dirty="0" smtClean="0"/>
            <a:t>else</a:t>
          </a:r>
          <a:endParaRPr lang="en-US" sz="1800" dirty="0"/>
        </a:p>
      </dgm:t>
    </dgm:pt>
    <dgm:pt modelId="{D9A35FB9-45DB-4B52-9F1E-BBEA4761867E}" type="parTrans" cxnId="{A6C06860-E706-4163-A6F2-436743B3CBC9}">
      <dgm:prSet/>
      <dgm:spPr/>
      <dgm:t>
        <a:bodyPr/>
        <a:lstStyle/>
        <a:p>
          <a:endParaRPr lang="en-US" sz="1800"/>
        </a:p>
      </dgm:t>
    </dgm:pt>
    <dgm:pt modelId="{1D247175-F349-4733-8442-B8B85D0B086F}" type="sibTrans" cxnId="{A6C06860-E706-4163-A6F2-436743B3CBC9}">
      <dgm:prSet/>
      <dgm:spPr/>
      <dgm:t>
        <a:bodyPr/>
        <a:lstStyle/>
        <a:p>
          <a:endParaRPr lang="en-US" sz="1800"/>
        </a:p>
      </dgm:t>
    </dgm:pt>
    <dgm:pt modelId="{4B45F844-99F0-4963-8252-F812047641FE}">
      <dgm:prSet phldrT="[Text]" custT="1"/>
      <dgm:spPr/>
      <dgm:t>
        <a:bodyPr/>
        <a:lstStyle/>
        <a:p>
          <a:r>
            <a:rPr lang="en-US" sz="1800" dirty="0" smtClean="0"/>
            <a:t>S</a:t>
          </a:r>
          <a:endParaRPr lang="en-US" sz="1800" dirty="0"/>
        </a:p>
      </dgm:t>
    </dgm:pt>
    <dgm:pt modelId="{6391BE5D-0E44-462F-9771-12A11C52AB3D}" type="parTrans" cxnId="{42562310-C5FC-4944-8A16-AB541E4CB3FA}">
      <dgm:prSet/>
      <dgm:spPr/>
      <dgm:t>
        <a:bodyPr/>
        <a:lstStyle/>
        <a:p>
          <a:endParaRPr lang="en-US" sz="1800"/>
        </a:p>
      </dgm:t>
    </dgm:pt>
    <dgm:pt modelId="{95A63BD5-23F6-44BA-B159-3D7BD513DA8A}" type="sibTrans" cxnId="{42562310-C5FC-4944-8A16-AB541E4CB3FA}">
      <dgm:prSet/>
      <dgm:spPr/>
      <dgm:t>
        <a:bodyPr/>
        <a:lstStyle/>
        <a:p>
          <a:endParaRPr lang="en-US" sz="1800"/>
        </a:p>
      </dgm:t>
    </dgm:pt>
    <dgm:pt modelId="{BAE19C78-8CC8-401E-8776-BB010CFB8BC5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A85A7B23-FF53-4C90-8374-A6F741B19294}" type="parTrans" cxnId="{DE61D4D1-D995-4550-B637-B26645D1CD55}">
      <dgm:prSet/>
      <dgm:spPr/>
      <dgm:t>
        <a:bodyPr/>
        <a:lstStyle/>
        <a:p>
          <a:endParaRPr lang="en-US" sz="1800"/>
        </a:p>
      </dgm:t>
    </dgm:pt>
    <dgm:pt modelId="{ECACCC3B-BDA2-4DC6-A6D5-0783411CED0C}" type="sibTrans" cxnId="{DE61D4D1-D995-4550-B637-B26645D1CD55}">
      <dgm:prSet/>
      <dgm:spPr/>
      <dgm:t>
        <a:bodyPr/>
        <a:lstStyle/>
        <a:p>
          <a:endParaRPr lang="en-US" sz="1800"/>
        </a:p>
      </dgm:t>
    </dgm:pt>
    <dgm:pt modelId="{CEE81B6F-DFE6-4883-B1EE-DED83DF16DC1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DCAFEE92-79B5-4A2C-813B-C154D01020A2}" type="parTrans" cxnId="{2BFA5D00-1201-41FE-8154-1BE3BA3AA84A}">
      <dgm:prSet/>
      <dgm:spPr/>
      <dgm:t>
        <a:bodyPr/>
        <a:lstStyle/>
        <a:p>
          <a:endParaRPr lang="en-US" sz="1800"/>
        </a:p>
      </dgm:t>
    </dgm:pt>
    <dgm:pt modelId="{5F653E52-2006-4EBE-9598-F88B41352C44}" type="sibTrans" cxnId="{2BFA5D00-1201-41FE-8154-1BE3BA3AA84A}">
      <dgm:prSet/>
      <dgm:spPr/>
      <dgm:t>
        <a:bodyPr/>
        <a:lstStyle/>
        <a:p>
          <a:endParaRPr lang="en-US" sz="1800"/>
        </a:p>
      </dgm:t>
    </dgm:pt>
    <dgm:pt modelId="{0D0A65E4-5ACB-4981-99E3-A8E61A9DEDBD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D8BE4596-3B56-4BC5-91AF-AE310FC172D1}" type="parTrans" cxnId="{E3411DA2-6886-4D59-88C6-57936D7EDEA5}">
      <dgm:prSet/>
      <dgm:spPr/>
      <dgm:t>
        <a:bodyPr/>
        <a:lstStyle/>
        <a:p>
          <a:endParaRPr lang="en-US" sz="1800"/>
        </a:p>
      </dgm:t>
    </dgm:pt>
    <dgm:pt modelId="{33932EB4-1E8D-4811-983B-86E5BA830137}" type="sibTrans" cxnId="{E3411DA2-6886-4D59-88C6-57936D7EDEA5}">
      <dgm:prSet/>
      <dgm:spPr/>
      <dgm:t>
        <a:bodyPr/>
        <a:lstStyle/>
        <a:p>
          <a:endParaRPr lang="en-US" sz="1800"/>
        </a:p>
      </dgm:t>
    </dgm:pt>
    <dgm:pt modelId="{5C31BB7E-1623-462F-8B0A-209106395D5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FE6B9BCC-3CBC-4FDC-8A91-C6FD8A1C4791}" type="parTrans" cxnId="{F33137E7-406E-4336-8B2F-6A243170A754}">
      <dgm:prSet/>
      <dgm:spPr/>
      <dgm:t>
        <a:bodyPr/>
        <a:lstStyle/>
        <a:p>
          <a:endParaRPr lang="en-US" sz="1800"/>
        </a:p>
      </dgm:t>
    </dgm:pt>
    <dgm:pt modelId="{E1E1A00C-EBC9-4B9B-A40F-D52A0F35113C}" type="sibTrans" cxnId="{F33137E7-406E-4336-8B2F-6A243170A754}">
      <dgm:prSet/>
      <dgm:spPr/>
      <dgm:t>
        <a:bodyPr/>
        <a:lstStyle/>
        <a:p>
          <a:endParaRPr lang="en-US" sz="1800"/>
        </a:p>
      </dgm:t>
    </dgm:pt>
    <dgm:pt modelId="{FFEABE74-E771-483D-804E-C35C0DD2D0D6}">
      <dgm:prSet phldrT="[Text]" custT="1"/>
      <dgm:spPr/>
      <dgm:t>
        <a:bodyPr/>
        <a:lstStyle/>
        <a:p>
          <a:r>
            <a:rPr lang="en-US" sz="1800" dirty="0" smtClean="0"/>
            <a:t>=</a:t>
          </a:r>
          <a:endParaRPr lang="en-US" sz="1800" dirty="0"/>
        </a:p>
      </dgm:t>
    </dgm:pt>
    <dgm:pt modelId="{05197C7E-5C2A-4CDD-8DEE-4CCCAAC5BD88}" type="parTrans" cxnId="{DA4A4007-E3E0-48F0-B447-C91738965B36}">
      <dgm:prSet/>
      <dgm:spPr/>
      <dgm:t>
        <a:bodyPr/>
        <a:lstStyle/>
        <a:p>
          <a:endParaRPr lang="en-US" sz="1800"/>
        </a:p>
      </dgm:t>
    </dgm:pt>
    <dgm:pt modelId="{B99F3118-91FB-4E45-B37B-377DE440D2F4}" type="sibTrans" cxnId="{DA4A4007-E3E0-48F0-B447-C91738965B36}">
      <dgm:prSet/>
      <dgm:spPr/>
      <dgm:t>
        <a:bodyPr/>
        <a:lstStyle/>
        <a:p>
          <a:endParaRPr lang="en-US" sz="1800"/>
        </a:p>
      </dgm:t>
    </dgm:pt>
    <dgm:pt modelId="{CA56AACA-7C44-4A9A-9DF8-BFF99499C3B7}">
      <dgm:prSet phldrT="[Text]" custT="1"/>
      <dgm:spPr/>
      <dgm:t>
        <a:bodyPr/>
        <a:lstStyle/>
        <a:p>
          <a:r>
            <a:rPr lang="en-US" sz="1800" dirty="0" smtClean="0"/>
            <a:t>E</a:t>
          </a:r>
          <a:endParaRPr lang="en-US" sz="1800" dirty="0"/>
        </a:p>
      </dgm:t>
    </dgm:pt>
    <dgm:pt modelId="{6D78FC2A-2015-4BF6-A9F0-1E38B3D6D769}" type="parTrans" cxnId="{41628F7D-47A5-4D36-80F3-F1937F49700B}">
      <dgm:prSet/>
      <dgm:spPr/>
      <dgm:t>
        <a:bodyPr/>
        <a:lstStyle/>
        <a:p>
          <a:endParaRPr lang="en-US" sz="1800"/>
        </a:p>
      </dgm:t>
    </dgm:pt>
    <dgm:pt modelId="{F31F4930-986B-465E-95C9-DDD24F5D6BF0}" type="sibTrans" cxnId="{41628F7D-47A5-4D36-80F3-F1937F49700B}">
      <dgm:prSet/>
      <dgm:spPr/>
      <dgm:t>
        <a:bodyPr/>
        <a:lstStyle/>
        <a:p>
          <a:endParaRPr lang="en-US" sz="1800"/>
        </a:p>
      </dgm:t>
    </dgm:pt>
    <dgm:pt modelId="{C54E2879-3A7A-444D-9F99-CF98438C5377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6D05BD90-08C6-40F2-B42C-2026EDF65E76}" type="parTrans" cxnId="{EC4D2EA3-0391-4AFA-AF86-A209233B8A3F}">
      <dgm:prSet/>
      <dgm:spPr/>
      <dgm:t>
        <a:bodyPr/>
        <a:lstStyle/>
        <a:p>
          <a:endParaRPr lang="en-US" sz="1800"/>
        </a:p>
      </dgm:t>
    </dgm:pt>
    <dgm:pt modelId="{65B36E3F-2863-405E-9223-861F71C6D6B3}" type="sibTrans" cxnId="{EC4D2EA3-0391-4AFA-AF86-A209233B8A3F}">
      <dgm:prSet/>
      <dgm:spPr/>
      <dgm:t>
        <a:bodyPr/>
        <a:lstStyle/>
        <a:p>
          <a:endParaRPr lang="en-US" sz="1800"/>
        </a:p>
      </dgm:t>
    </dgm:pt>
    <dgm:pt modelId="{57176204-BDF9-469B-81AE-647E5BCCEF39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AB20A13D-F2A2-46E6-B65F-6656CBD4851B}" type="parTrans" cxnId="{F753D04D-40FC-4F12-8F1E-4EA1265F0806}">
      <dgm:prSet/>
      <dgm:spPr/>
      <dgm:t>
        <a:bodyPr/>
        <a:lstStyle/>
        <a:p>
          <a:endParaRPr lang="en-US" sz="1800"/>
        </a:p>
      </dgm:t>
    </dgm:pt>
    <dgm:pt modelId="{96BC3124-36F2-4E52-801B-F0AAEB2E25C4}" type="sibTrans" cxnId="{F753D04D-40FC-4F12-8F1E-4EA1265F0806}">
      <dgm:prSet/>
      <dgm:spPr/>
      <dgm:t>
        <a:bodyPr/>
        <a:lstStyle/>
        <a:p>
          <a:endParaRPr lang="en-US" sz="1800"/>
        </a:p>
      </dgm:t>
    </dgm:pt>
    <dgm:pt modelId="{C7676E20-4CAD-419A-BDE1-784CF3390016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BEAAEDD-9476-43D7-B0D2-A6B8484BB5FC}" type="parTrans" cxnId="{7FF73E7F-ECF7-4199-B587-2A06EF36C12E}">
      <dgm:prSet/>
      <dgm:spPr/>
      <dgm:t>
        <a:bodyPr/>
        <a:lstStyle/>
        <a:p>
          <a:endParaRPr lang="en-US" sz="1800"/>
        </a:p>
      </dgm:t>
    </dgm:pt>
    <dgm:pt modelId="{342ADE87-F1E8-4DB2-8AD1-F1B987449AAA}" type="sibTrans" cxnId="{7FF73E7F-ECF7-4199-B587-2A06EF36C12E}">
      <dgm:prSet/>
      <dgm:spPr/>
      <dgm:t>
        <a:bodyPr/>
        <a:lstStyle/>
        <a:p>
          <a:endParaRPr lang="en-US" sz="1800"/>
        </a:p>
      </dgm:t>
    </dgm:pt>
    <dgm:pt modelId="{C8AB35D0-3E4B-4D3A-AD83-0F3D4EEF1B39}">
      <dgm:prSet phldrT="[Text]" custT="1"/>
      <dgm:spPr/>
      <dgm:t>
        <a:bodyPr/>
        <a:lstStyle/>
        <a:p>
          <a:r>
            <a:rPr lang="en-US" sz="1800" dirty="0" smtClean="0"/>
            <a:t>T</a:t>
          </a:r>
          <a:endParaRPr lang="en-US" sz="1800" dirty="0"/>
        </a:p>
      </dgm:t>
    </dgm:pt>
    <dgm:pt modelId="{D990E704-1997-4865-A6EE-2CB866D9D447}" type="parTrans" cxnId="{AB379D59-9854-4E22-9EE8-902653111833}">
      <dgm:prSet/>
      <dgm:spPr/>
      <dgm:t>
        <a:bodyPr/>
        <a:lstStyle/>
        <a:p>
          <a:endParaRPr lang="en-US" sz="1800"/>
        </a:p>
      </dgm:t>
    </dgm:pt>
    <dgm:pt modelId="{827ABF36-9F3A-466F-80B8-3F95BF8B3FF7}" type="sibTrans" cxnId="{AB379D59-9854-4E22-9EE8-902653111833}">
      <dgm:prSet/>
      <dgm:spPr/>
      <dgm:t>
        <a:bodyPr/>
        <a:lstStyle/>
        <a:p>
          <a:endParaRPr lang="en-US" sz="1800"/>
        </a:p>
      </dgm:t>
    </dgm:pt>
    <dgm:pt modelId="{FB63E066-F823-40EB-BBB0-D21F67118DFA}">
      <dgm:prSet phldrT="[Text]" custT="1"/>
      <dgm:spPr/>
      <dgm:t>
        <a:bodyPr/>
        <a:lstStyle/>
        <a:p>
          <a:r>
            <a:rPr lang="en-US" sz="1800" dirty="0" smtClean="0"/>
            <a:t>F</a:t>
          </a:r>
          <a:endParaRPr lang="en-US" sz="1800" dirty="0"/>
        </a:p>
      </dgm:t>
    </dgm:pt>
    <dgm:pt modelId="{28B0008A-2086-41A2-8991-29423AC499C0}" type="parTrans" cxnId="{A549D3AB-6C34-49C1-BF41-4CFAE7E685B5}">
      <dgm:prSet/>
      <dgm:spPr/>
      <dgm:t>
        <a:bodyPr/>
        <a:lstStyle/>
        <a:p>
          <a:endParaRPr lang="en-US" sz="1800"/>
        </a:p>
      </dgm:t>
    </dgm:pt>
    <dgm:pt modelId="{FC8F01DA-2FC3-4F2A-A2D9-DF0916084361}" type="sibTrans" cxnId="{A549D3AB-6C34-49C1-BF41-4CFAE7E685B5}">
      <dgm:prSet/>
      <dgm:spPr/>
      <dgm:t>
        <a:bodyPr/>
        <a:lstStyle/>
        <a:p>
          <a:endParaRPr lang="en-US" sz="1800"/>
        </a:p>
      </dgm:t>
    </dgm:pt>
    <dgm:pt modelId="{62C6EECF-8236-4661-A751-BDBC23A9CE0B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37CB80FB-4042-4B07-A005-19EF410B0B74}" type="parTrans" cxnId="{E5D741CF-9AB9-4E56-96BD-1E22600B834E}">
      <dgm:prSet/>
      <dgm:spPr/>
      <dgm:t>
        <a:bodyPr/>
        <a:lstStyle/>
        <a:p>
          <a:endParaRPr lang="en-US" sz="1800"/>
        </a:p>
      </dgm:t>
    </dgm:pt>
    <dgm:pt modelId="{81C91341-6075-467C-B858-3F73FBF6C176}" type="sibTrans" cxnId="{E5D741CF-9AB9-4E56-96BD-1E22600B834E}">
      <dgm:prSet/>
      <dgm:spPr/>
      <dgm:t>
        <a:bodyPr/>
        <a:lstStyle/>
        <a:p>
          <a:endParaRPr lang="en-US" sz="1800"/>
        </a:p>
      </dgm:t>
    </dgm:pt>
    <dgm:pt modelId="{C31C8F43-4ABC-4DE7-9091-489BBACDD1F4}">
      <dgm:prSet phldrT="[Text]" custT="1"/>
      <dgm:spPr>
        <a:noFill/>
      </dgm:spPr>
      <dgm:t>
        <a:bodyPr/>
        <a:lstStyle/>
        <a:p>
          <a:r>
            <a:rPr lang="en-US" sz="1800" dirty="0" smtClean="0"/>
            <a:t>A1</a:t>
          </a:r>
          <a:endParaRPr lang="en-US" sz="1800" dirty="0"/>
        </a:p>
      </dgm:t>
    </dgm:pt>
    <dgm:pt modelId="{14BB88D0-72D0-4516-A5A9-60032C6FEC05}" type="parTrans" cxnId="{4955D081-7736-4FE2-B5BE-1FCD8043C211}">
      <dgm:prSet/>
      <dgm:spPr/>
      <dgm:t>
        <a:bodyPr/>
        <a:lstStyle/>
        <a:p>
          <a:endParaRPr lang="en-US" sz="1800"/>
        </a:p>
      </dgm:t>
    </dgm:pt>
    <dgm:pt modelId="{105685B0-147D-449A-A1F9-FAD466505D7D}" type="sibTrans" cxnId="{4955D081-7736-4FE2-B5BE-1FCD8043C211}">
      <dgm:prSet/>
      <dgm:spPr/>
      <dgm:t>
        <a:bodyPr/>
        <a:lstStyle/>
        <a:p>
          <a:endParaRPr lang="en-US" sz="1800"/>
        </a:p>
      </dgm:t>
    </dgm:pt>
    <dgm:pt modelId="{98724B96-D55B-4EBB-BD61-B90E0FC36733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dirty="0" smtClean="0"/>
            <a:t>A2</a:t>
          </a:r>
          <a:endParaRPr lang="en-US" sz="1800" dirty="0"/>
        </a:p>
      </dgm:t>
    </dgm:pt>
    <dgm:pt modelId="{F7836E3C-4EF4-4A08-BAE9-54CCE19E9674}" type="parTrans" cxnId="{7139D4C4-772C-4DD3-8ACE-6AE188B7B8F7}">
      <dgm:prSet/>
      <dgm:spPr/>
      <dgm:t>
        <a:bodyPr/>
        <a:lstStyle/>
        <a:p>
          <a:endParaRPr lang="en-US" sz="1800"/>
        </a:p>
      </dgm:t>
    </dgm:pt>
    <dgm:pt modelId="{62372503-1F5C-486F-9628-6E7DF5FC3A18}" type="sibTrans" cxnId="{7139D4C4-772C-4DD3-8ACE-6AE188B7B8F7}">
      <dgm:prSet/>
      <dgm:spPr/>
      <dgm:t>
        <a:bodyPr/>
        <a:lstStyle/>
        <a:p>
          <a:endParaRPr lang="en-US" sz="1800"/>
        </a:p>
      </dgm:t>
    </dgm:pt>
    <dgm:pt modelId="{40D80C30-AF27-4D42-B9C6-FD93F6393D9D}">
      <dgm:prSet phldrT="[Text]" custT="1"/>
      <dgm:spPr/>
      <dgm:t>
        <a:bodyPr/>
        <a:lstStyle/>
        <a:p>
          <a:r>
            <a:rPr lang="en-US" sz="1800" dirty="0" smtClean="0"/>
            <a:t>A4</a:t>
          </a:r>
          <a:endParaRPr lang="en-US" sz="1800" dirty="0"/>
        </a:p>
      </dgm:t>
    </dgm:pt>
    <dgm:pt modelId="{33BEE06B-7988-4EF0-A2D6-6969C45B0F87}" type="parTrans" cxnId="{BADF9863-C774-4C2E-8BA7-EAA35FE049AC}">
      <dgm:prSet/>
      <dgm:spPr/>
      <dgm:t>
        <a:bodyPr/>
        <a:lstStyle/>
        <a:p>
          <a:endParaRPr lang="en-US" sz="1800"/>
        </a:p>
      </dgm:t>
    </dgm:pt>
    <dgm:pt modelId="{67CE9443-BD41-4292-80BC-CB215B77137D}" type="sibTrans" cxnId="{BADF9863-C774-4C2E-8BA7-EAA35FE049AC}">
      <dgm:prSet/>
      <dgm:spPr/>
      <dgm:t>
        <a:bodyPr/>
        <a:lstStyle/>
        <a:p>
          <a:endParaRPr lang="en-US" sz="1800"/>
        </a:p>
      </dgm:t>
    </dgm:pt>
    <dgm:pt modelId="{9A521F4D-91A4-45EB-AF54-FD36E139544D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B6FC60F7-8EB4-4702-A8A7-4DB90A27801F}" type="parTrans" cxnId="{FBC7A585-71A3-4E5F-9E9A-BBABF8F6B8CF}">
      <dgm:prSet/>
      <dgm:spPr/>
      <dgm:t>
        <a:bodyPr/>
        <a:lstStyle/>
        <a:p>
          <a:endParaRPr lang="en-US" sz="1800"/>
        </a:p>
      </dgm:t>
    </dgm:pt>
    <dgm:pt modelId="{C111E3EA-2B3B-42B5-9D64-7C7232E304AB}" type="sibTrans" cxnId="{FBC7A585-71A3-4E5F-9E9A-BBABF8F6B8CF}">
      <dgm:prSet/>
      <dgm:spPr/>
      <dgm:t>
        <a:bodyPr/>
        <a:lstStyle/>
        <a:p>
          <a:endParaRPr lang="en-US" sz="1800"/>
        </a:p>
      </dgm:t>
    </dgm:pt>
    <dgm:pt modelId="{B5393F71-C901-4B37-B34E-90BF392E9C3E}">
      <dgm:prSet phldrT="[Text]" custT="1"/>
      <dgm:spPr/>
      <dgm:t>
        <a:bodyPr/>
        <a:lstStyle/>
        <a:p>
          <a:r>
            <a:rPr lang="en-US" sz="1800" dirty="0" err="1" smtClean="0"/>
            <a:t>ro</a:t>
          </a:r>
          <a:endParaRPr lang="en-US" sz="1800" dirty="0"/>
        </a:p>
      </dgm:t>
    </dgm:pt>
    <dgm:pt modelId="{CB5A1F46-2322-4B2E-A5DE-3B80B8A84948}" type="parTrans" cxnId="{749DAC80-2F6C-4563-B5E6-38CE13DB731D}">
      <dgm:prSet/>
      <dgm:spPr/>
      <dgm:t>
        <a:bodyPr/>
        <a:lstStyle/>
        <a:p>
          <a:endParaRPr lang="en-US" sz="1800"/>
        </a:p>
      </dgm:t>
    </dgm:pt>
    <dgm:pt modelId="{B4389DCB-1007-42B4-9ABA-C5D0C123D790}" type="sibTrans" cxnId="{749DAC80-2F6C-4563-B5E6-38CE13DB731D}">
      <dgm:prSet/>
      <dgm:spPr/>
      <dgm:t>
        <a:bodyPr/>
        <a:lstStyle/>
        <a:p>
          <a:endParaRPr lang="en-US" sz="1800"/>
        </a:p>
      </dgm:t>
    </dgm:pt>
    <dgm:pt modelId="{66DE8188-C371-4987-9657-9ACA7A9C9FC9}">
      <dgm:prSet phldrT="[Text]" custT="1"/>
      <dgm:spPr/>
      <dgm:t>
        <a:bodyPr/>
        <a:lstStyle/>
        <a:p>
          <a:r>
            <a:rPr lang="en-US" sz="1800" dirty="0" smtClean="0"/>
            <a:t>id</a:t>
          </a:r>
          <a:endParaRPr lang="en-US" sz="1800" dirty="0"/>
        </a:p>
      </dgm:t>
    </dgm:pt>
    <dgm:pt modelId="{1C4A56CA-6B22-4BE3-8550-1FC9686F760B}" type="parTrans" cxnId="{10F6561D-6985-4E09-9D03-923BA37A44D8}">
      <dgm:prSet/>
      <dgm:spPr/>
      <dgm:t>
        <a:bodyPr/>
        <a:lstStyle/>
        <a:p>
          <a:endParaRPr lang="en-US" sz="1800"/>
        </a:p>
      </dgm:t>
    </dgm:pt>
    <dgm:pt modelId="{651A3533-EDE7-4639-B4EB-E7565F6D03FC}" type="sibTrans" cxnId="{10F6561D-6985-4E09-9D03-923BA37A44D8}">
      <dgm:prSet/>
      <dgm:spPr/>
      <dgm:t>
        <a:bodyPr/>
        <a:lstStyle/>
        <a:p>
          <a:endParaRPr lang="en-US" sz="1800"/>
        </a:p>
      </dgm:t>
    </dgm:pt>
    <dgm:pt modelId="{C1978520-9505-482F-A7EB-69B029C5168E}">
      <dgm:prSet phldrT="[Text]" custT="1"/>
      <dgm:spPr>
        <a:noFill/>
      </dgm:spPr>
      <dgm:t>
        <a:bodyPr/>
        <a:lstStyle/>
        <a:p>
          <a:r>
            <a:rPr lang="en-US" sz="1800" dirty="0" smtClean="0"/>
            <a:t>A5</a:t>
          </a:r>
          <a:endParaRPr lang="en-US" sz="1800" dirty="0"/>
        </a:p>
      </dgm:t>
    </dgm:pt>
    <dgm:pt modelId="{CCC2B5B5-07BB-4925-B59A-EFF55EFA89CC}" type="parTrans" cxnId="{FD04EDE8-D88F-41F3-8491-8E15D3E769F7}">
      <dgm:prSet/>
      <dgm:spPr/>
      <dgm:t>
        <a:bodyPr/>
        <a:lstStyle/>
        <a:p>
          <a:endParaRPr lang="en-US" sz="1800"/>
        </a:p>
      </dgm:t>
    </dgm:pt>
    <dgm:pt modelId="{148F51C9-193C-4CEE-BD42-E806A535D00F}" type="sibTrans" cxnId="{FD04EDE8-D88F-41F3-8491-8E15D3E769F7}">
      <dgm:prSet/>
      <dgm:spPr/>
      <dgm:t>
        <a:bodyPr/>
        <a:lstStyle/>
        <a:p>
          <a:endParaRPr lang="en-US" sz="1800"/>
        </a:p>
      </dgm:t>
    </dgm:pt>
    <dgm:pt modelId="{625CB779-FA17-4293-8B2C-717929FD502F}">
      <dgm:prSet phldrT="[Text]" custT="1"/>
      <dgm:spPr/>
      <dgm:t>
        <a:bodyPr/>
        <a:lstStyle/>
        <a:p>
          <a:r>
            <a:rPr lang="en-US" sz="1800" dirty="0" smtClean="0"/>
            <a:t>A3</a:t>
          </a:r>
          <a:endParaRPr lang="en-US" sz="1800" dirty="0"/>
        </a:p>
      </dgm:t>
    </dgm:pt>
    <dgm:pt modelId="{887A4B60-92DB-4A02-BFA0-0C94F9EE7B36}" type="parTrans" cxnId="{2CA638B1-ADAC-4364-BFB9-58DC3B5EFFFF}">
      <dgm:prSet/>
      <dgm:spPr/>
      <dgm:t>
        <a:bodyPr/>
        <a:lstStyle/>
        <a:p>
          <a:endParaRPr lang="en-US" sz="1800"/>
        </a:p>
      </dgm:t>
    </dgm:pt>
    <dgm:pt modelId="{EE77C195-AD63-4218-AB02-7B623D48349B}" type="sibTrans" cxnId="{2CA638B1-ADAC-4364-BFB9-58DC3B5EFFFF}">
      <dgm:prSet/>
      <dgm:spPr/>
      <dgm:t>
        <a:bodyPr/>
        <a:lstStyle/>
        <a:p>
          <a:endParaRPr lang="en-US" sz="1800"/>
        </a:p>
      </dgm:t>
    </dgm:pt>
    <dgm:pt modelId="{AFF51D01-9B81-45A2-9283-0E6490AEA9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2570ACAA-2633-4714-B58A-6CD472511530}" type="parTrans" cxnId="{FC0C3301-22E9-483C-B935-B85FA327BB55}">
      <dgm:prSet/>
      <dgm:spPr/>
      <dgm:t>
        <a:bodyPr/>
        <a:lstStyle/>
        <a:p>
          <a:endParaRPr lang="en-US" sz="1800"/>
        </a:p>
      </dgm:t>
    </dgm:pt>
    <dgm:pt modelId="{1BABD335-FDC3-41F4-A380-069E1D075B2C}" type="sibTrans" cxnId="{FC0C3301-22E9-483C-B935-B85FA327BB55}">
      <dgm:prSet/>
      <dgm:spPr/>
      <dgm:t>
        <a:bodyPr/>
        <a:lstStyle/>
        <a:p>
          <a:endParaRPr lang="en-US" sz="1800"/>
        </a:p>
      </dgm:t>
    </dgm:pt>
    <dgm:pt modelId="{09D828C0-CD7E-4CF5-A1AD-CB45CFD19B07}">
      <dgm:prSet phldrT="[Text]" custT="1"/>
      <dgm:spPr/>
      <dgm:t>
        <a:bodyPr/>
        <a:lstStyle/>
        <a:p>
          <a:r>
            <a:rPr lang="en-US" sz="1800" dirty="0" smtClean="0"/>
            <a:t>&gt;=</a:t>
          </a:r>
          <a:endParaRPr lang="en-US" sz="1800" dirty="0"/>
        </a:p>
      </dgm:t>
    </dgm:pt>
    <dgm:pt modelId="{397E4A98-09A2-4A2C-9CEA-7147F72358BE}" type="parTrans" cxnId="{B3C4E5A6-BF98-4EA9-A578-32030653C4D5}">
      <dgm:prSet/>
      <dgm:spPr/>
      <dgm:t>
        <a:bodyPr/>
        <a:lstStyle/>
        <a:p>
          <a:endParaRPr lang="en-US" sz="1800"/>
        </a:p>
      </dgm:t>
    </dgm:pt>
    <dgm:pt modelId="{A452546D-4605-409A-BAA7-F99CF8D9AA66}" type="sibTrans" cxnId="{B3C4E5A6-BF98-4EA9-A578-32030653C4D5}">
      <dgm:prSet/>
      <dgm:spPr/>
      <dgm:t>
        <a:bodyPr/>
        <a:lstStyle/>
        <a:p>
          <a:endParaRPr lang="en-US" sz="1800"/>
        </a:p>
      </dgm:t>
    </dgm:pt>
    <dgm:pt modelId="{887DA08B-5CED-4249-98F6-FF85884992F1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5C30D0E7-5A01-44C5-AEEC-C0DF016EFC8D}" type="parTrans" cxnId="{34A03CC9-E514-4AFA-BB86-A55A981BC86C}">
      <dgm:prSet/>
      <dgm:spPr/>
      <dgm:t>
        <a:bodyPr/>
        <a:lstStyle/>
        <a:p>
          <a:endParaRPr lang="en-US" sz="1800"/>
        </a:p>
      </dgm:t>
    </dgm:pt>
    <dgm:pt modelId="{0CE4C378-19C8-4734-91AD-868593847C24}" type="sibTrans" cxnId="{34A03CC9-E514-4AFA-BB86-A55A981BC86C}">
      <dgm:prSet/>
      <dgm:spPr/>
      <dgm:t>
        <a:bodyPr/>
        <a:lstStyle/>
        <a:p>
          <a:endParaRPr lang="en-US" sz="1800"/>
        </a:p>
      </dgm:t>
    </dgm:pt>
    <dgm:pt modelId="{5CB7DFBE-F9C4-4F67-A4C2-419745526157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E38FC48C-F405-47C0-88F1-CD8A670BCAB8}" type="parTrans" cxnId="{F4D76C07-A130-4C1D-A5BB-9CDB71A1DB36}">
      <dgm:prSet/>
      <dgm:spPr/>
      <dgm:t>
        <a:bodyPr/>
        <a:lstStyle/>
        <a:p>
          <a:endParaRPr lang="en-US" sz="1800"/>
        </a:p>
      </dgm:t>
    </dgm:pt>
    <dgm:pt modelId="{AE37D4E9-C2D4-48FD-B054-C92C67100A36}" type="sibTrans" cxnId="{F4D76C07-A130-4C1D-A5BB-9CDB71A1DB36}">
      <dgm:prSet/>
      <dgm:spPr/>
      <dgm:t>
        <a:bodyPr/>
        <a:lstStyle/>
        <a:p>
          <a:endParaRPr lang="en-US" sz="1800"/>
        </a:p>
      </dgm:t>
    </dgm:pt>
    <dgm:pt modelId="{9CB14333-8900-43FE-A922-BBA3DCCF1B04}">
      <dgm:prSet phldrT="[Text]" custT="1"/>
      <dgm:spPr/>
      <dgm:t>
        <a:bodyPr/>
        <a:lstStyle/>
        <a:p>
          <a:r>
            <a:rPr lang="en-US" sz="1800" dirty="0" smtClean="0"/>
            <a:t>x</a:t>
          </a:r>
          <a:endParaRPr lang="en-US" sz="1800" dirty="0"/>
        </a:p>
      </dgm:t>
    </dgm:pt>
    <dgm:pt modelId="{9AB7FC2F-50A8-4888-A511-2A18F1ACA087}" type="parTrans" cxnId="{55DF565E-AAF3-453B-983B-B3D38F8AEDB2}">
      <dgm:prSet/>
      <dgm:spPr/>
      <dgm:t>
        <a:bodyPr/>
        <a:lstStyle/>
        <a:p>
          <a:endParaRPr lang="en-US" sz="1800"/>
        </a:p>
      </dgm:t>
    </dgm:pt>
    <dgm:pt modelId="{A4F6498A-9651-4DD4-AF62-52B86F6D7E27}" type="sibTrans" cxnId="{55DF565E-AAF3-453B-983B-B3D38F8AEDB2}">
      <dgm:prSet/>
      <dgm:spPr/>
      <dgm:t>
        <a:bodyPr/>
        <a:lstStyle/>
        <a:p>
          <a:endParaRPr lang="en-US" sz="1800"/>
        </a:p>
      </dgm:t>
    </dgm:pt>
    <dgm:pt modelId="{73B7B59C-0370-4603-BCD9-1B13C4666722}">
      <dgm:prSet phldrT="[Text]" custT="1"/>
      <dgm:spPr/>
      <dgm:t>
        <a:bodyPr/>
        <a:lstStyle/>
        <a:p>
          <a:r>
            <a:rPr lang="en-US" sz="1800" dirty="0" smtClean="0"/>
            <a:t>max</a:t>
          </a:r>
          <a:endParaRPr lang="en-US" sz="1800" dirty="0"/>
        </a:p>
      </dgm:t>
    </dgm:pt>
    <dgm:pt modelId="{FA451FC0-728E-4719-86D7-A76DD6C18908}" type="parTrans" cxnId="{E10569D5-EB77-4A3C-BF5B-A9CFA0F563AB}">
      <dgm:prSet/>
      <dgm:spPr/>
      <dgm:t>
        <a:bodyPr/>
        <a:lstStyle/>
        <a:p>
          <a:endParaRPr lang="en-US" sz="1800"/>
        </a:p>
      </dgm:t>
    </dgm:pt>
    <dgm:pt modelId="{902ACE76-220D-45DD-8620-A4D5D1B83586}" type="sibTrans" cxnId="{E10569D5-EB77-4A3C-BF5B-A9CFA0F563AB}">
      <dgm:prSet/>
      <dgm:spPr/>
      <dgm:t>
        <a:bodyPr/>
        <a:lstStyle/>
        <a:p>
          <a:endParaRPr lang="en-US" sz="1800"/>
        </a:p>
      </dgm:t>
    </dgm:pt>
    <dgm:pt modelId="{7D491EC4-8416-48F6-89DE-DC2A2F422B9A}">
      <dgm:prSet phldrT="[Text]" custT="1"/>
      <dgm:spPr/>
      <dgm:t>
        <a:bodyPr/>
        <a:lstStyle/>
        <a:p>
          <a:r>
            <a:rPr lang="en-US" sz="1800" dirty="0" smtClean="0"/>
            <a:t>y</a:t>
          </a:r>
          <a:endParaRPr lang="en-US" sz="1800" dirty="0"/>
        </a:p>
      </dgm:t>
    </dgm:pt>
    <dgm:pt modelId="{B835017A-C1E6-4E00-B1B4-9D0A14900C2A}" type="parTrans" cxnId="{A322D854-4B8C-4F14-9C8E-C7ECB1B78AC0}">
      <dgm:prSet/>
      <dgm:spPr/>
      <dgm:t>
        <a:bodyPr/>
        <a:lstStyle/>
        <a:p>
          <a:endParaRPr lang="en-US" sz="1800"/>
        </a:p>
      </dgm:t>
    </dgm:pt>
    <dgm:pt modelId="{A956D97B-9D38-40D3-82DF-196167E2DE17}" type="sibTrans" cxnId="{A322D854-4B8C-4F14-9C8E-C7ECB1B78AC0}">
      <dgm:prSet/>
      <dgm:spPr/>
      <dgm:t>
        <a:bodyPr/>
        <a:lstStyle/>
        <a:p>
          <a:endParaRPr lang="en-US" sz="1800"/>
        </a:p>
      </dgm:t>
    </dgm:pt>
    <dgm:pt modelId="{FCFAE888-61EF-44B3-B0B6-CA0695106625}">
      <dgm:prSet phldrT="[Text]" custT="1"/>
      <dgm:spPr>
        <a:noFill/>
      </dgm:spPr>
      <dgm:t>
        <a:bodyPr/>
        <a:lstStyle/>
        <a:p>
          <a:r>
            <a:rPr lang="en-US" sz="1800" dirty="0" smtClean="0"/>
            <a:t>A$</a:t>
          </a:r>
          <a:endParaRPr lang="en-US" sz="1800" baseline="-25000" dirty="0"/>
        </a:p>
      </dgm:t>
    </dgm:pt>
    <dgm:pt modelId="{0F75D0ED-3184-4FFA-9D69-B0A597FA524C}" type="parTrans" cxnId="{C6200278-255D-46B7-A412-4EF84EC5F519}">
      <dgm:prSet/>
      <dgm:spPr/>
      <dgm:t>
        <a:bodyPr/>
        <a:lstStyle/>
        <a:p>
          <a:endParaRPr lang="en-US" sz="1800"/>
        </a:p>
      </dgm:t>
    </dgm:pt>
    <dgm:pt modelId="{A14DADB3-C078-40A5-A24C-5BA053F2D0AE}" type="sibTrans" cxnId="{C6200278-255D-46B7-A412-4EF84EC5F519}">
      <dgm:prSet/>
      <dgm:spPr/>
      <dgm:t>
        <a:bodyPr/>
        <a:lstStyle/>
        <a:p>
          <a:endParaRPr lang="en-US" sz="1800"/>
        </a:p>
      </dgm:t>
    </dgm:pt>
    <dgm:pt modelId="{A3CADDD8-16BF-4D88-8C1B-B44193D4990E}">
      <dgm:prSet phldrT="[Text]" custT="1"/>
      <dgm:spPr/>
      <dgm:t>
        <a:bodyPr/>
        <a:lstStyle/>
        <a:p>
          <a:r>
            <a:rPr lang="en-US" sz="1800" dirty="0" smtClean="0"/>
            <a:t>A$</a:t>
          </a:r>
          <a:endParaRPr lang="en-US" sz="1800" dirty="0"/>
        </a:p>
      </dgm:t>
    </dgm:pt>
    <dgm:pt modelId="{01E1D9D4-1E3F-4A77-BC8C-BBFD0CF135A6}" type="parTrans" cxnId="{477588D8-2C20-43AB-8830-52213B9DD57A}">
      <dgm:prSet/>
      <dgm:spPr/>
      <dgm:t>
        <a:bodyPr/>
        <a:lstStyle/>
        <a:p>
          <a:endParaRPr lang="en-US" sz="1800"/>
        </a:p>
      </dgm:t>
    </dgm:pt>
    <dgm:pt modelId="{095D5FB5-A3D0-4B5D-999D-914703F55B0C}" type="sibTrans" cxnId="{477588D8-2C20-43AB-8830-52213B9DD57A}">
      <dgm:prSet/>
      <dgm:spPr/>
      <dgm:t>
        <a:bodyPr/>
        <a:lstStyle/>
        <a:p>
          <a:endParaRPr lang="en-US" sz="1800"/>
        </a:p>
      </dgm:t>
    </dgm:pt>
    <dgm:pt modelId="{D9AD2437-7C14-478A-BBA9-9BE5875ABF20}" type="pres">
      <dgm:prSet presAssocID="{E98D78BA-E3A9-4076-A70C-2625653C01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9E8165-4A2B-4203-BCC4-327A035518F5}" type="pres">
      <dgm:prSet presAssocID="{DB18B931-184C-4674-8A9B-3F8CC8D7D004}" presName="hierRoot1" presStyleCnt="0"/>
      <dgm:spPr/>
    </dgm:pt>
    <dgm:pt modelId="{8F015456-239C-4F55-8421-F31BDB3B9602}" type="pres">
      <dgm:prSet presAssocID="{DB18B931-184C-4674-8A9B-3F8CC8D7D004}" presName="composite" presStyleCnt="0"/>
      <dgm:spPr/>
    </dgm:pt>
    <dgm:pt modelId="{A411AF81-0ED9-4704-BF34-DA5C4E82D2F1}" type="pres">
      <dgm:prSet presAssocID="{DB18B931-184C-4674-8A9B-3F8CC8D7D004}" presName="background" presStyleLbl="node0" presStyleIdx="0" presStyleCnt="1"/>
      <dgm:spPr/>
    </dgm:pt>
    <dgm:pt modelId="{A441F7A3-F339-48A0-8BE5-8F79030999E3}" type="pres">
      <dgm:prSet presAssocID="{DB18B931-184C-4674-8A9B-3F8CC8D7D0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1263F-DDF0-46D6-98BE-7D0D2F2E1410}" type="pres">
      <dgm:prSet presAssocID="{DB18B931-184C-4674-8A9B-3F8CC8D7D004}" presName="hierChild2" presStyleCnt="0"/>
      <dgm:spPr/>
    </dgm:pt>
    <dgm:pt modelId="{BE9E7BF2-0E12-4415-9D77-A13FBD81422D}" type="pres">
      <dgm:prSet presAssocID="{819AE009-9760-4FAB-8BF5-49570D7CB62F}" presName="Name10" presStyleLbl="parChTrans1D2" presStyleIdx="0" presStyleCnt="11"/>
      <dgm:spPr/>
      <dgm:t>
        <a:bodyPr/>
        <a:lstStyle/>
        <a:p>
          <a:endParaRPr lang="en-US"/>
        </a:p>
      </dgm:t>
    </dgm:pt>
    <dgm:pt modelId="{2BF0D090-C677-4063-9439-02A33C133103}" type="pres">
      <dgm:prSet presAssocID="{301E61AD-CD00-4116-96F7-C4DDA1EA41C8}" presName="hierRoot2" presStyleCnt="0"/>
      <dgm:spPr/>
    </dgm:pt>
    <dgm:pt modelId="{FE5A7041-2958-460C-82F4-FF3391B73295}" type="pres">
      <dgm:prSet presAssocID="{301E61AD-CD00-4116-96F7-C4DDA1EA41C8}" presName="composite2" presStyleCnt="0"/>
      <dgm:spPr/>
    </dgm:pt>
    <dgm:pt modelId="{FEA8239B-D5D4-443B-9BF6-A3156AEC2F8B}" type="pres">
      <dgm:prSet presAssocID="{301E61AD-CD00-4116-96F7-C4DDA1EA41C8}" presName="background2" presStyleLbl="node2" presStyleIdx="0" presStyleCnt="11"/>
      <dgm:spPr/>
    </dgm:pt>
    <dgm:pt modelId="{ACFA98B8-BF17-401C-AD5B-8A8C65150C44}" type="pres">
      <dgm:prSet presAssocID="{301E61AD-CD00-4116-96F7-C4DDA1EA41C8}" presName="text2" presStyleLbl="fgAcc2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538DE7-3F67-433F-B090-82D63D2736C8}" type="pres">
      <dgm:prSet presAssocID="{301E61AD-CD00-4116-96F7-C4DDA1EA41C8}" presName="hierChild3" presStyleCnt="0"/>
      <dgm:spPr/>
    </dgm:pt>
    <dgm:pt modelId="{652E4B5C-1CD0-4141-A036-93857D14E6EC}" type="pres">
      <dgm:prSet presAssocID="{6730E709-419F-474B-B42E-C66FC770E269}" presName="Name10" presStyleLbl="parChTrans1D2" presStyleIdx="1" presStyleCnt="11"/>
      <dgm:spPr/>
      <dgm:t>
        <a:bodyPr/>
        <a:lstStyle/>
        <a:p>
          <a:endParaRPr lang="en-US"/>
        </a:p>
      </dgm:t>
    </dgm:pt>
    <dgm:pt modelId="{856AEA77-B066-4203-B49F-AB2A7A1859C8}" type="pres">
      <dgm:prSet presAssocID="{E18D9025-9672-4214-B38A-41DBA89E060E}" presName="hierRoot2" presStyleCnt="0"/>
      <dgm:spPr/>
    </dgm:pt>
    <dgm:pt modelId="{19B4DD09-EC7C-4B5E-B4E2-7C02638488AF}" type="pres">
      <dgm:prSet presAssocID="{E18D9025-9672-4214-B38A-41DBA89E060E}" presName="composite2" presStyleCnt="0"/>
      <dgm:spPr/>
    </dgm:pt>
    <dgm:pt modelId="{BA82E5F2-F9B4-4C32-8C77-8E4294F79AF1}" type="pres">
      <dgm:prSet presAssocID="{E18D9025-9672-4214-B38A-41DBA89E060E}" presName="background2" presStyleLbl="node2" presStyleIdx="1" presStyleCnt="11"/>
      <dgm:spPr/>
    </dgm:pt>
    <dgm:pt modelId="{176A226A-908F-4064-9F5C-CB0F84B6F563}" type="pres">
      <dgm:prSet presAssocID="{E18D9025-9672-4214-B38A-41DBA89E060E}" presName="text2" presStyleLbl="fgAcc2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1976DD-05CB-4B1F-BFA0-2D3C5A9A3AB9}" type="pres">
      <dgm:prSet presAssocID="{E18D9025-9672-4214-B38A-41DBA89E060E}" presName="hierChild3" presStyleCnt="0"/>
      <dgm:spPr/>
    </dgm:pt>
    <dgm:pt modelId="{DDF03F9A-CE14-461C-90C9-F656DBC86F1A}" type="pres">
      <dgm:prSet presAssocID="{BF2C892A-42E9-4600-A907-52E99A80F963}" presName="Name10" presStyleLbl="parChTrans1D2" presStyleIdx="2" presStyleCnt="11"/>
      <dgm:spPr/>
      <dgm:t>
        <a:bodyPr/>
        <a:lstStyle/>
        <a:p>
          <a:endParaRPr lang="en-US"/>
        </a:p>
      </dgm:t>
    </dgm:pt>
    <dgm:pt modelId="{6AE0336E-F46D-4D28-B41C-BA7AD2CD1544}" type="pres">
      <dgm:prSet presAssocID="{4C6381E1-653E-4E4B-95CD-7200A20D2FD8}" presName="hierRoot2" presStyleCnt="0"/>
      <dgm:spPr/>
    </dgm:pt>
    <dgm:pt modelId="{26BDA547-CF0C-4A54-96ED-5560BD9005CB}" type="pres">
      <dgm:prSet presAssocID="{4C6381E1-653E-4E4B-95CD-7200A20D2FD8}" presName="composite2" presStyleCnt="0"/>
      <dgm:spPr/>
    </dgm:pt>
    <dgm:pt modelId="{C1527E4B-97B9-43C5-901C-6AF331725A97}" type="pres">
      <dgm:prSet presAssocID="{4C6381E1-653E-4E4B-95CD-7200A20D2FD8}" presName="background2" presStyleLbl="node2" presStyleIdx="2" presStyleCnt="11"/>
      <dgm:spPr/>
    </dgm:pt>
    <dgm:pt modelId="{63FD50D7-12F2-4D79-83E5-1FE1235202FA}" type="pres">
      <dgm:prSet presAssocID="{4C6381E1-653E-4E4B-95CD-7200A20D2FD8}" presName="text2" presStyleLbl="fgAcc2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06CC99-82B0-4602-84E3-1F973491A152}" type="pres">
      <dgm:prSet presAssocID="{4C6381E1-653E-4E4B-95CD-7200A20D2FD8}" presName="hierChild3" presStyleCnt="0"/>
      <dgm:spPr/>
    </dgm:pt>
    <dgm:pt modelId="{977A611F-34F6-4FB0-808C-E9C8E2B17264}" type="pres">
      <dgm:prSet presAssocID="{B6FC60F7-8EB4-4702-A8A7-4DB90A27801F}" presName="Name17" presStyleLbl="parChTrans1D3" presStyleIdx="0" presStyleCnt="12"/>
      <dgm:spPr/>
      <dgm:t>
        <a:bodyPr/>
        <a:lstStyle/>
        <a:p>
          <a:endParaRPr lang="en-US"/>
        </a:p>
      </dgm:t>
    </dgm:pt>
    <dgm:pt modelId="{2425D0C8-034A-4D8F-9950-D356F361B2E3}" type="pres">
      <dgm:prSet presAssocID="{9A521F4D-91A4-45EB-AF54-FD36E139544D}" presName="hierRoot3" presStyleCnt="0"/>
      <dgm:spPr/>
    </dgm:pt>
    <dgm:pt modelId="{E13A9B55-3946-45FE-9520-92981545B0C0}" type="pres">
      <dgm:prSet presAssocID="{9A521F4D-91A4-45EB-AF54-FD36E139544D}" presName="composite3" presStyleCnt="0"/>
      <dgm:spPr/>
    </dgm:pt>
    <dgm:pt modelId="{13252264-94D9-4284-B269-69FDF6FF0A93}" type="pres">
      <dgm:prSet presAssocID="{9A521F4D-91A4-45EB-AF54-FD36E139544D}" presName="background3" presStyleLbl="node3" presStyleIdx="0" presStyleCnt="12"/>
      <dgm:spPr/>
    </dgm:pt>
    <dgm:pt modelId="{89D25A52-B313-48A1-BA7A-F99E1A1BCE22}" type="pres">
      <dgm:prSet presAssocID="{9A521F4D-91A4-45EB-AF54-FD36E139544D}" presName="text3" presStyleLbl="fgAcc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942A-7ED7-498C-8783-A089B5A62A59}" type="pres">
      <dgm:prSet presAssocID="{9A521F4D-91A4-45EB-AF54-FD36E139544D}" presName="hierChild4" presStyleCnt="0"/>
      <dgm:spPr/>
    </dgm:pt>
    <dgm:pt modelId="{E5A15966-CED2-44B0-8D7F-A8A6180F3ED4}" type="pres">
      <dgm:prSet presAssocID="{2570ACAA-2633-4714-B58A-6CD472511530}" presName="Name23" presStyleLbl="parChTrans1D4" presStyleIdx="0" presStyleCnt="13"/>
      <dgm:spPr/>
      <dgm:t>
        <a:bodyPr/>
        <a:lstStyle/>
        <a:p>
          <a:endParaRPr lang="en-US"/>
        </a:p>
      </dgm:t>
    </dgm:pt>
    <dgm:pt modelId="{3C794421-7555-4268-A105-F4393171F839}" type="pres">
      <dgm:prSet presAssocID="{AFF51D01-9B81-45A2-9283-0E6490AEA904}" presName="hierRoot4" presStyleCnt="0"/>
      <dgm:spPr/>
    </dgm:pt>
    <dgm:pt modelId="{27B86D37-7669-4D64-9E5E-2B845AEC2900}" type="pres">
      <dgm:prSet presAssocID="{AFF51D01-9B81-45A2-9283-0E6490AEA904}" presName="composite4" presStyleCnt="0"/>
      <dgm:spPr/>
    </dgm:pt>
    <dgm:pt modelId="{ED2B2F32-8E84-4CDE-8A4C-9BF772F22D5A}" type="pres">
      <dgm:prSet presAssocID="{AFF51D01-9B81-45A2-9283-0E6490AEA904}" presName="background4" presStyleLbl="node4" presStyleIdx="0" presStyleCnt="13"/>
      <dgm:spPr/>
    </dgm:pt>
    <dgm:pt modelId="{96C0EA4A-7B8F-4147-B057-5CBCF9B77E95}" type="pres">
      <dgm:prSet presAssocID="{AFF51D01-9B81-45A2-9283-0E6490AEA904}" presName="text4" presStyleLbl="fgAcc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26CD9E-49F7-4FA1-B91E-F1484316378C}" type="pres">
      <dgm:prSet presAssocID="{AFF51D01-9B81-45A2-9283-0E6490AEA904}" presName="hierChild5" presStyleCnt="0"/>
      <dgm:spPr/>
    </dgm:pt>
    <dgm:pt modelId="{F8B7A953-3EE1-405B-A8A7-8A1F7C29D8A9}" type="pres">
      <dgm:prSet presAssocID="{CB5A1F46-2322-4B2E-A5DE-3B80B8A84948}" presName="Name17" presStyleLbl="parChTrans1D3" presStyleIdx="1" presStyleCnt="12"/>
      <dgm:spPr/>
      <dgm:t>
        <a:bodyPr/>
        <a:lstStyle/>
        <a:p>
          <a:endParaRPr lang="en-US"/>
        </a:p>
      </dgm:t>
    </dgm:pt>
    <dgm:pt modelId="{0856CEE8-3C0C-4546-8205-AA68DB1F8729}" type="pres">
      <dgm:prSet presAssocID="{B5393F71-C901-4B37-B34E-90BF392E9C3E}" presName="hierRoot3" presStyleCnt="0"/>
      <dgm:spPr/>
    </dgm:pt>
    <dgm:pt modelId="{5F82F057-067B-46D8-8E67-4317F45EB718}" type="pres">
      <dgm:prSet presAssocID="{B5393F71-C901-4B37-B34E-90BF392E9C3E}" presName="composite3" presStyleCnt="0"/>
      <dgm:spPr/>
    </dgm:pt>
    <dgm:pt modelId="{598CAE0B-6736-488C-B906-90791414C7AF}" type="pres">
      <dgm:prSet presAssocID="{B5393F71-C901-4B37-B34E-90BF392E9C3E}" presName="background3" presStyleLbl="node3" presStyleIdx="1" presStyleCnt="12"/>
      <dgm:spPr/>
    </dgm:pt>
    <dgm:pt modelId="{F4F33E79-6FA3-42E6-95C6-A674FA9CC486}" type="pres">
      <dgm:prSet presAssocID="{B5393F71-C901-4B37-B34E-90BF392E9C3E}" presName="text3" presStyleLbl="fgAcc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AF3BC1-D990-43D2-A6F7-FD58BC026BD5}" type="pres">
      <dgm:prSet presAssocID="{B5393F71-C901-4B37-B34E-90BF392E9C3E}" presName="hierChild4" presStyleCnt="0"/>
      <dgm:spPr/>
    </dgm:pt>
    <dgm:pt modelId="{2DFFEECA-3618-4983-AD90-C579850AD7E9}" type="pres">
      <dgm:prSet presAssocID="{397E4A98-09A2-4A2C-9CEA-7147F72358BE}" presName="Name23" presStyleLbl="parChTrans1D4" presStyleIdx="1" presStyleCnt="13"/>
      <dgm:spPr/>
      <dgm:t>
        <a:bodyPr/>
        <a:lstStyle/>
        <a:p>
          <a:endParaRPr lang="en-US"/>
        </a:p>
      </dgm:t>
    </dgm:pt>
    <dgm:pt modelId="{A2298F04-7B75-4F1D-B22B-D23F477FDA20}" type="pres">
      <dgm:prSet presAssocID="{09D828C0-CD7E-4CF5-A1AD-CB45CFD19B07}" presName="hierRoot4" presStyleCnt="0"/>
      <dgm:spPr/>
    </dgm:pt>
    <dgm:pt modelId="{E7BC714D-3505-4883-A3ED-6C5F3F370C5C}" type="pres">
      <dgm:prSet presAssocID="{09D828C0-CD7E-4CF5-A1AD-CB45CFD19B07}" presName="composite4" presStyleCnt="0"/>
      <dgm:spPr/>
    </dgm:pt>
    <dgm:pt modelId="{F6EA9286-A728-433D-8506-76FCF4E36236}" type="pres">
      <dgm:prSet presAssocID="{09D828C0-CD7E-4CF5-A1AD-CB45CFD19B07}" presName="background4" presStyleLbl="node4" presStyleIdx="1" presStyleCnt="13"/>
      <dgm:spPr/>
    </dgm:pt>
    <dgm:pt modelId="{F5F3CB9F-70C6-4855-8696-3D5BCABD7D66}" type="pres">
      <dgm:prSet presAssocID="{09D828C0-CD7E-4CF5-A1AD-CB45CFD19B07}" presName="text4" presStyleLbl="fgAcc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750D46-8211-4672-86F5-8970A2977E68}" type="pres">
      <dgm:prSet presAssocID="{09D828C0-CD7E-4CF5-A1AD-CB45CFD19B07}" presName="hierChild5" presStyleCnt="0"/>
      <dgm:spPr/>
    </dgm:pt>
    <dgm:pt modelId="{2E57143E-E9BE-4334-9802-082487D029EA}" type="pres">
      <dgm:prSet presAssocID="{1C4A56CA-6B22-4BE3-8550-1FC9686F760B}" presName="Name17" presStyleLbl="parChTrans1D3" presStyleIdx="2" presStyleCnt="12"/>
      <dgm:spPr/>
      <dgm:t>
        <a:bodyPr/>
        <a:lstStyle/>
        <a:p>
          <a:endParaRPr lang="en-US"/>
        </a:p>
      </dgm:t>
    </dgm:pt>
    <dgm:pt modelId="{0C0DBE51-2BE5-4483-A123-7263149FE63C}" type="pres">
      <dgm:prSet presAssocID="{66DE8188-C371-4987-9657-9ACA7A9C9FC9}" presName="hierRoot3" presStyleCnt="0"/>
      <dgm:spPr/>
    </dgm:pt>
    <dgm:pt modelId="{7BC90155-B3FD-4144-B8AC-A10F2F5056A8}" type="pres">
      <dgm:prSet presAssocID="{66DE8188-C371-4987-9657-9ACA7A9C9FC9}" presName="composite3" presStyleCnt="0"/>
      <dgm:spPr/>
    </dgm:pt>
    <dgm:pt modelId="{BDFF9FFB-B367-4748-9FBF-F57E9694E550}" type="pres">
      <dgm:prSet presAssocID="{66DE8188-C371-4987-9657-9ACA7A9C9FC9}" presName="background3" presStyleLbl="node3" presStyleIdx="2" presStyleCnt="12"/>
      <dgm:spPr/>
    </dgm:pt>
    <dgm:pt modelId="{C8876F18-BF3F-4EC6-96BE-746AFA67CD22}" type="pres">
      <dgm:prSet presAssocID="{66DE8188-C371-4987-9657-9ACA7A9C9FC9}" presName="text3" presStyleLbl="fgAcc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5F164-DF23-47AC-80A0-726F07A65E5D}" type="pres">
      <dgm:prSet presAssocID="{66DE8188-C371-4987-9657-9ACA7A9C9FC9}" presName="hierChild4" presStyleCnt="0"/>
      <dgm:spPr/>
    </dgm:pt>
    <dgm:pt modelId="{647A8189-D722-4D22-BC5F-0DAD429A7DB9}" type="pres">
      <dgm:prSet presAssocID="{5C30D0E7-5A01-44C5-AEEC-C0DF016EFC8D}" presName="Name23" presStyleLbl="parChTrans1D4" presStyleIdx="2" presStyleCnt="13"/>
      <dgm:spPr/>
      <dgm:t>
        <a:bodyPr/>
        <a:lstStyle/>
        <a:p>
          <a:endParaRPr lang="en-US"/>
        </a:p>
      </dgm:t>
    </dgm:pt>
    <dgm:pt modelId="{F52AED1A-0DD3-4158-8B8B-3BC3F555582F}" type="pres">
      <dgm:prSet presAssocID="{887DA08B-5CED-4249-98F6-FF85884992F1}" presName="hierRoot4" presStyleCnt="0"/>
      <dgm:spPr/>
    </dgm:pt>
    <dgm:pt modelId="{A3F05C92-8C9B-49CC-AAB9-97DF0B5E5448}" type="pres">
      <dgm:prSet presAssocID="{887DA08B-5CED-4249-98F6-FF85884992F1}" presName="composite4" presStyleCnt="0"/>
      <dgm:spPr/>
    </dgm:pt>
    <dgm:pt modelId="{169647D1-3D79-459B-8377-B16F354560D0}" type="pres">
      <dgm:prSet presAssocID="{887DA08B-5CED-4249-98F6-FF85884992F1}" presName="background4" presStyleLbl="node4" presStyleIdx="2" presStyleCnt="13"/>
      <dgm:spPr/>
    </dgm:pt>
    <dgm:pt modelId="{2157A199-23AE-4AF4-9527-BE28B7CE5B5F}" type="pres">
      <dgm:prSet presAssocID="{887DA08B-5CED-4249-98F6-FF85884992F1}" presName="text4" presStyleLbl="fgAcc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35ACEB-03C1-4265-B872-F07A45ECB0F7}" type="pres">
      <dgm:prSet presAssocID="{887DA08B-5CED-4249-98F6-FF85884992F1}" presName="hierChild5" presStyleCnt="0"/>
      <dgm:spPr/>
    </dgm:pt>
    <dgm:pt modelId="{948228E1-C33D-4DAC-B984-E270AB1D5664}" type="pres">
      <dgm:prSet presAssocID="{CCC2B5B5-07BB-4925-B59A-EFF55EFA89CC}" presName="Name17" presStyleLbl="parChTrans1D3" presStyleIdx="3" presStyleCnt="12"/>
      <dgm:spPr/>
      <dgm:t>
        <a:bodyPr/>
        <a:lstStyle/>
        <a:p>
          <a:endParaRPr lang="en-US"/>
        </a:p>
      </dgm:t>
    </dgm:pt>
    <dgm:pt modelId="{FC63ADFA-DF41-4182-B021-7A05B8D11650}" type="pres">
      <dgm:prSet presAssocID="{C1978520-9505-482F-A7EB-69B029C5168E}" presName="hierRoot3" presStyleCnt="0"/>
      <dgm:spPr/>
    </dgm:pt>
    <dgm:pt modelId="{61A016A1-B33A-4670-8CEC-EF9500AE9A63}" type="pres">
      <dgm:prSet presAssocID="{C1978520-9505-482F-A7EB-69B029C5168E}" presName="composite3" presStyleCnt="0"/>
      <dgm:spPr/>
    </dgm:pt>
    <dgm:pt modelId="{25AF243F-5834-493B-ADD3-B46CBC5A96F4}" type="pres">
      <dgm:prSet presAssocID="{C1978520-9505-482F-A7EB-69B029C5168E}" presName="background3" presStyleLbl="node3" presStyleIdx="3" presStyleCnt="12"/>
      <dgm:spPr/>
    </dgm:pt>
    <dgm:pt modelId="{96BB954A-E3DE-4E93-9618-9B0E0E7BEBE9}" type="pres">
      <dgm:prSet presAssocID="{C1978520-9505-482F-A7EB-69B029C5168E}" presName="text3" presStyleLbl="fgAcc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431E3-3C3E-4353-BAF7-CA6084A7DCF5}" type="pres">
      <dgm:prSet presAssocID="{C1978520-9505-482F-A7EB-69B029C5168E}" presName="hierChild4" presStyleCnt="0"/>
      <dgm:spPr/>
    </dgm:pt>
    <dgm:pt modelId="{73B9C707-C601-4F53-9051-C480D7EE945E}" type="pres">
      <dgm:prSet presAssocID="{2A7BF6D3-C163-4695-9BC7-DF5F2894E8BB}" presName="Name10" presStyleLbl="parChTrans1D2" presStyleIdx="3" presStyleCnt="11"/>
      <dgm:spPr/>
      <dgm:t>
        <a:bodyPr/>
        <a:lstStyle/>
        <a:p>
          <a:endParaRPr lang="en-US"/>
        </a:p>
      </dgm:t>
    </dgm:pt>
    <dgm:pt modelId="{3C65EDC1-71B5-4F46-8B2C-5EC76D75A9E8}" type="pres">
      <dgm:prSet presAssocID="{DA247FAB-0DA5-45FD-8EF6-C175C68F4CB1}" presName="hierRoot2" presStyleCnt="0"/>
      <dgm:spPr/>
    </dgm:pt>
    <dgm:pt modelId="{C9059C79-7D1E-4DF7-BC17-423C29091240}" type="pres">
      <dgm:prSet presAssocID="{DA247FAB-0DA5-45FD-8EF6-C175C68F4CB1}" presName="composite2" presStyleCnt="0"/>
      <dgm:spPr/>
    </dgm:pt>
    <dgm:pt modelId="{1E56A813-99B6-4FC4-A446-9B12B70A2244}" type="pres">
      <dgm:prSet presAssocID="{DA247FAB-0DA5-45FD-8EF6-C175C68F4CB1}" presName="background2" presStyleLbl="node2" presStyleIdx="3" presStyleCnt="11"/>
      <dgm:spPr/>
    </dgm:pt>
    <dgm:pt modelId="{70F8667C-EA88-48CE-9925-88C53FDD39F1}" type="pres">
      <dgm:prSet presAssocID="{DA247FAB-0DA5-45FD-8EF6-C175C68F4CB1}" presName="text2" presStyleLbl="fgAcc2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1420B-B896-48B3-B6CE-935F9C0862CC}" type="pres">
      <dgm:prSet presAssocID="{DA247FAB-0DA5-45FD-8EF6-C175C68F4CB1}" presName="hierChild3" presStyleCnt="0"/>
      <dgm:spPr/>
    </dgm:pt>
    <dgm:pt modelId="{145C9446-2D6F-41DA-A928-9E3A3109777A}" type="pres">
      <dgm:prSet presAssocID="{14BB88D0-72D0-4516-A5A9-60032C6FEC05}" presName="Name10" presStyleLbl="parChTrans1D2" presStyleIdx="4" presStyleCnt="11"/>
      <dgm:spPr/>
      <dgm:t>
        <a:bodyPr/>
        <a:lstStyle/>
        <a:p>
          <a:endParaRPr lang="en-US"/>
        </a:p>
      </dgm:t>
    </dgm:pt>
    <dgm:pt modelId="{FBEFE99D-D54F-4DAF-9FC4-46110436E58D}" type="pres">
      <dgm:prSet presAssocID="{C31C8F43-4ABC-4DE7-9091-489BBACDD1F4}" presName="hierRoot2" presStyleCnt="0"/>
      <dgm:spPr/>
    </dgm:pt>
    <dgm:pt modelId="{FC640289-B0A3-4508-84F2-B00B66E75ACA}" type="pres">
      <dgm:prSet presAssocID="{C31C8F43-4ABC-4DE7-9091-489BBACDD1F4}" presName="composite2" presStyleCnt="0"/>
      <dgm:spPr/>
    </dgm:pt>
    <dgm:pt modelId="{2A757B8F-01A7-44EA-85B9-428B56A437E2}" type="pres">
      <dgm:prSet presAssocID="{C31C8F43-4ABC-4DE7-9091-489BBACDD1F4}" presName="background2" presStyleLbl="node2" presStyleIdx="4" presStyleCnt="11"/>
      <dgm:spPr/>
    </dgm:pt>
    <dgm:pt modelId="{D8A937A1-010F-400E-ACE8-8815F707F5E1}" type="pres">
      <dgm:prSet presAssocID="{C31C8F43-4ABC-4DE7-9091-489BBACDD1F4}" presName="text2" presStyleLbl="fgAcc2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DCD3-D43B-4DBA-A875-7BE9EBEDD2F6}" type="pres">
      <dgm:prSet presAssocID="{C31C8F43-4ABC-4DE7-9091-489BBACDD1F4}" presName="hierChild3" presStyleCnt="0"/>
      <dgm:spPr/>
    </dgm:pt>
    <dgm:pt modelId="{D1A80519-9AF6-4A1D-B1FF-BC01712D24D6}" type="pres">
      <dgm:prSet presAssocID="{F9D288E5-B944-4860-92CC-F1A8AB7B4ABB}" presName="Name10" presStyleLbl="parChTrans1D2" presStyleIdx="5" presStyleCnt="11"/>
      <dgm:spPr/>
      <dgm:t>
        <a:bodyPr/>
        <a:lstStyle/>
        <a:p>
          <a:endParaRPr lang="en-US"/>
        </a:p>
      </dgm:t>
    </dgm:pt>
    <dgm:pt modelId="{644AB847-21DF-4E9A-86DC-2937B75DFA35}" type="pres">
      <dgm:prSet presAssocID="{720FAC68-5FEB-4F4D-B608-5E3E3E61DEB3}" presName="hierRoot2" presStyleCnt="0"/>
      <dgm:spPr/>
    </dgm:pt>
    <dgm:pt modelId="{DD4C71B9-99E1-4BD3-806F-959730E1B597}" type="pres">
      <dgm:prSet presAssocID="{720FAC68-5FEB-4F4D-B608-5E3E3E61DEB3}" presName="composite2" presStyleCnt="0"/>
      <dgm:spPr/>
    </dgm:pt>
    <dgm:pt modelId="{F9454DCC-4053-4438-8BD0-62AD951D951B}" type="pres">
      <dgm:prSet presAssocID="{720FAC68-5FEB-4F4D-B608-5E3E3E61DEB3}" presName="background2" presStyleLbl="node2" presStyleIdx="5" presStyleCnt="11"/>
      <dgm:spPr/>
    </dgm:pt>
    <dgm:pt modelId="{6BB057F4-F82E-4B7F-B66B-B731C496EEA9}" type="pres">
      <dgm:prSet presAssocID="{720FAC68-5FEB-4F4D-B608-5E3E3E61DEB3}" presName="text2" presStyleLbl="fgAcc2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3C738B-0615-4A3B-AC6F-1C25D3E6F56E}" type="pres">
      <dgm:prSet presAssocID="{720FAC68-5FEB-4F4D-B608-5E3E3E61DEB3}" presName="hierChild3" presStyleCnt="0"/>
      <dgm:spPr/>
    </dgm:pt>
    <dgm:pt modelId="{99C5AD53-1847-449C-A67A-9F4B48F25256}" type="pres">
      <dgm:prSet presAssocID="{A85A7B23-FF53-4C90-8374-A6F741B19294}" presName="Name17" presStyleLbl="parChTrans1D3" presStyleIdx="4" presStyleCnt="12"/>
      <dgm:spPr/>
      <dgm:t>
        <a:bodyPr/>
        <a:lstStyle/>
        <a:p>
          <a:endParaRPr lang="en-US"/>
        </a:p>
      </dgm:t>
    </dgm:pt>
    <dgm:pt modelId="{3557A4A7-73A2-4594-B100-5DF36D81B39F}" type="pres">
      <dgm:prSet presAssocID="{BAE19C78-8CC8-401E-8776-BB010CFB8BC5}" presName="hierRoot3" presStyleCnt="0"/>
      <dgm:spPr/>
    </dgm:pt>
    <dgm:pt modelId="{B56FA4A7-2C9C-4452-810D-9A3BA40A5830}" type="pres">
      <dgm:prSet presAssocID="{BAE19C78-8CC8-401E-8776-BB010CFB8BC5}" presName="composite3" presStyleCnt="0"/>
      <dgm:spPr/>
    </dgm:pt>
    <dgm:pt modelId="{3A99FD54-6795-41BF-A90E-72C13ED8E427}" type="pres">
      <dgm:prSet presAssocID="{BAE19C78-8CC8-401E-8776-BB010CFB8BC5}" presName="background3" presStyleLbl="node3" presStyleIdx="4" presStyleCnt="12"/>
      <dgm:spPr/>
    </dgm:pt>
    <dgm:pt modelId="{52AB617D-02D8-4C2E-9840-DF8137D2DB72}" type="pres">
      <dgm:prSet presAssocID="{BAE19C78-8CC8-401E-8776-BB010CFB8BC5}" presName="text3" presStyleLbl="fgAcc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E34A6-1D85-4D7A-B1E7-F0F84668E1DB}" type="pres">
      <dgm:prSet presAssocID="{BAE19C78-8CC8-401E-8776-BB010CFB8BC5}" presName="hierChild4" presStyleCnt="0"/>
      <dgm:spPr/>
    </dgm:pt>
    <dgm:pt modelId="{9C0B4465-F6F5-46D2-92C1-D0621394E4F4}" type="pres">
      <dgm:prSet presAssocID="{E38FC48C-F405-47C0-88F1-CD8A670BCAB8}" presName="Name23" presStyleLbl="parChTrans1D4" presStyleIdx="3" presStyleCnt="13"/>
      <dgm:spPr/>
      <dgm:t>
        <a:bodyPr/>
        <a:lstStyle/>
        <a:p>
          <a:endParaRPr lang="en-US"/>
        </a:p>
      </dgm:t>
    </dgm:pt>
    <dgm:pt modelId="{7DF9571E-EBEF-4B3A-A02C-9AD1B90DF0CB}" type="pres">
      <dgm:prSet presAssocID="{5CB7DFBE-F9C4-4F67-A4C2-419745526157}" presName="hierRoot4" presStyleCnt="0"/>
      <dgm:spPr/>
    </dgm:pt>
    <dgm:pt modelId="{D7152689-1C7B-473C-B9A9-DFEED197FC70}" type="pres">
      <dgm:prSet presAssocID="{5CB7DFBE-F9C4-4F67-A4C2-419745526157}" presName="composite4" presStyleCnt="0"/>
      <dgm:spPr/>
    </dgm:pt>
    <dgm:pt modelId="{BA53A66B-4C2F-4B72-A12F-677D85A91545}" type="pres">
      <dgm:prSet presAssocID="{5CB7DFBE-F9C4-4F67-A4C2-419745526157}" presName="background4" presStyleLbl="node4" presStyleIdx="3" presStyleCnt="13"/>
      <dgm:spPr/>
    </dgm:pt>
    <dgm:pt modelId="{5770EA07-8714-42DB-B230-A311C734C441}" type="pres">
      <dgm:prSet presAssocID="{5CB7DFBE-F9C4-4F67-A4C2-419745526157}" presName="text4" presStyleLbl="fgAcc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5F5DEB-9566-40BE-B3B9-FF592BAC3BBA}" type="pres">
      <dgm:prSet presAssocID="{5CB7DFBE-F9C4-4F67-A4C2-419745526157}" presName="hierChild5" presStyleCnt="0"/>
      <dgm:spPr/>
    </dgm:pt>
    <dgm:pt modelId="{05FF5417-ECA7-4534-9EC3-16AD8FB8E209}" type="pres">
      <dgm:prSet presAssocID="{DCAFEE92-79B5-4A2C-813B-C154D01020A2}" presName="Name17" presStyleLbl="parChTrans1D3" presStyleIdx="5" presStyleCnt="12"/>
      <dgm:spPr/>
      <dgm:t>
        <a:bodyPr/>
        <a:lstStyle/>
        <a:p>
          <a:endParaRPr lang="en-US"/>
        </a:p>
      </dgm:t>
    </dgm:pt>
    <dgm:pt modelId="{AA11115B-47CF-4D67-865E-E850E8B9A435}" type="pres">
      <dgm:prSet presAssocID="{CEE81B6F-DFE6-4883-B1EE-DED83DF16DC1}" presName="hierRoot3" presStyleCnt="0"/>
      <dgm:spPr/>
    </dgm:pt>
    <dgm:pt modelId="{82DEBE5F-A984-4FB6-839D-E208C769FE59}" type="pres">
      <dgm:prSet presAssocID="{CEE81B6F-DFE6-4883-B1EE-DED83DF16DC1}" presName="composite3" presStyleCnt="0"/>
      <dgm:spPr/>
    </dgm:pt>
    <dgm:pt modelId="{64413A3C-B8F2-4386-BAE2-B938DDCBFF52}" type="pres">
      <dgm:prSet presAssocID="{CEE81B6F-DFE6-4883-B1EE-DED83DF16DC1}" presName="background3" presStyleLbl="node3" presStyleIdx="5" presStyleCnt="12"/>
      <dgm:spPr/>
    </dgm:pt>
    <dgm:pt modelId="{6F7CB5AC-1DF3-4115-B700-2007C37BE113}" type="pres">
      <dgm:prSet presAssocID="{CEE81B6F-DFE6-4883-B1EE-DED83DF16DC1}" presName="text3" presStyleLbl="fgAcc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A0CE75-EED4-41C5-8555-E9C34A73F658}" type="pres">
      <dgm:prSet presAssocID="{CEE81B6F-DFE6-4883-B1EE-DED83DF16DC1}" presName="hierChild4" presStyleCnt="0"/>
      <dgm:spPr/>
    </dgm:pt>
    <dgm:pt modelId="{058F391D-F7DB-43BD-A8C8-78D2DE32FDEB}" type="pres">
      <dgm:prSet presAssocID="{D8BE4596-3B56-4BC5-91AF-AE310FC172D1}" presName="Name17" presStyleLbl="parChTrans1D3" presStyleIdx="6" presStyleCnt="12"/>
      <dgm:spPr/>
      <dgm:t>
        <a:bodyPr/>
        <a:lstStyle/>
        <a:p>
          <a:endParaRPr lang="en-US"/>
        </a:p>
      </dgm:t>
    </dgm:pt>
    <dgm:pt modelId="{9052136A-7165-4D17-9251-FF9317B6FAF0}" type="pres">
      <dgm:prSet presAssocID="{0D0A65E4-5ACB-4981-99E3-A8E61A9DEDBD}" presName="hierRoot3" presStyleCnt="0"/>
      <dgm:spPr/>
    </dgm:pt>
    <dgm:pt modelId="{596DBE24-63BD-4392-AFBE-6DFE2893E945}" type="pres">
      <dgm:prSet presAssocID="{0D0A65E4-5ACB-4981-99E3-A8E61A9DEDBD}" presName="composite3" presStyleCnt="0"/>
      <dgm:spPr/>
    </dgm:pt>
    <dgm:pt modelId="{CA8CC641-E5BE-4E31-9A1C-CB6B80359954}" type="pres">
      <dgm:prSet presAssocID="{0D0A65E4-5ACB-4981-99E3-A8E61A9DEDBD}" presName="background3" presStyleLbl="node3" presStyleIdx="6" presStyleCnt="12"/>
      <dgm:spPr/>
    </dgm:pt>
    <dgm:pt modelId="{7692C812-811B-478F-B478-ECBD4F0AAF45}" type="pres">
      <dgm:prSet presAssocID="{0D0A65E4-5ACB-4981-99E3-A8E61A9DEDBD}" presName="text3" presStyleLbl="fgAcc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F586A0-49E8-4C4C-B2B1-BB73A5D71973}" type="pres">
      <dgm:prSet presAssocID="{0D0A65E4-5ACB-4981-99E3-A8E61A9DEDBD}" presName="hierChild4" presStyleCnt="0"/>
      <dgm:spPr/>
    </dgm:pt>
    <dgm:pt modelId="{FACBE58E-7EBB-40DE-BF55-FC1ECF3A7403}" type="pres">
      <dgm:prSet presAssocID="{6D05BD90-08C6-40F2-B42C-2026EDF65E76}" presName="Name23" presStyleLbl="parChTrans1D4" presStyleIdx="4" presStyleCnt="13"/>
      <dgm:spPr/>
      <dgm:t>
        <a:bodyPr/>
        <a:lstStyle/>
        <a:p>
          <a:endParaRPr lang="en-US"/>
        </a:p>
      </dgm:t>
    </dgm:pt>
    <dgm:pt modelId="{188FA71E-9DAB-4AF1-9804-C56E3D8CF107}" type="pres">
      <dgm:prSet presAssocID="{C54E2879-3A7A-444D-9F99-CF98438C5377}" presName="hierRoot4" presStyleCnt="0"/>
      <dgm:spPr/>
    </dgm:pt>
    <dgm:pt modelId="{F01EDA83-812D-4504-9F15-C5841A00E6B1}" type="pres">
      <dgm:prSet presAssocID="{C54E2879-3A7A-444D-9F99-CF98438C5377}" presName="composite4" presStyleCnt="0"/>
      <dgm:spPr/>
    </dgm:pt>
    <dgm:pt modelId="{13CCE143-B107-41FC-9C95-D6E269515E6B}" type="pres">
      <dgm:prSet presAssocID="{C54E2879-3A7A-444D-9F99-CF98438C5377}" presName="background4" presStyleLbl="node4" presStyleIdx="4" presStyleCnt="13"/>
      <dgm:spPr/>
    </dgm:pt>
    <dgm:pt modelId="{F79AC107-23E4-421F-A670-B94658CB505F}" type="pres">
      <dgm:prSet presAssocID="{C54E2879-3A7A-444D-9F99-CF98438C5377}" presName="text4" presStyleLbl="fgAcc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04E44-752D-46EB-8520-58C3D2E5799B}" type="pres">
      <dgm:prSet presAssocID="{C54E2879-3A7A-444D-9F99-CF98438C5377}" presName="hierChild5" presStyleCnt="0"/>
      <dgm:spPr/>
    </dgm:pt>
    <dgm:pt modelId="{F0A1F8D9-3A7D-4E2A-96C0-36D1C8A6FE19}" type="pres">
      <dgm:prSet presAssocID="{AB20A13D-F2A2-46E6-B65F-6656CBD4851B}" presName="Name23" presStyleLbl="parChTrans1D4" presStyleIdx="5" presStyleCnt="13"/>
      <dgm:spPr/>
      <dgm:t>
        <a:bodyPr/>
        <a:lstStyle/>
        <a:p>
          <a:endParaRPr lang="en-US"/>
        </a:p>
      </dgm:t>
    </dgm:pt>
    <dgm:pt modelId="{185BBFB5-1D5E-4044-B736-DD171B2318AD}" type="pres">
      <dgm:prSet presAssocID="{57176204-BDF9-469B-81AE-647E5BCCEF39}" presName="hierRoot4" presStyleCnt="0"/>
      <dgm:spPr/>
    </dgm:pt>
    <dgm:pt modelId="{21966637-98D1-48D5-B5A8-2F682966F5E5}" type="pres">
      <dgm:prSet presAssocID="{57176204-BDF9-469B-81AE-647E5BCCEF39}" presName="composite4" presStyleCnt="0"/>
      <dgm:spPr/>
    </dgm:pt>
    <dgm:pt modelId="{D8836843-B50A-4CD5-B583-A1D72187045A}" type="pres">
      <dgm:prSet presAssocID="{57176204-BDF9-469B-81AE-647E5BCCEF39}" presName="background4" presStyleLbl="node4" presStyleIdx="5" presStyleCnt="13"/>
      <dgm:spPr/>
    </dgm:pt>
    <dgm:pt modelId="{63696E64-DCF0-4698-BDA2-CF240D20BC9C}" type="pres">
      <dgm:prSet presAssocID="{57176204-BDF9-469B-81AE-647E5BCCEF39}" presName="text4" presStyleLbl="fgAcc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87E00-8841-425C-8D81-7EA602FFE17D}" type="pres">
      <dgm:prSet presAssocID="{57176204-BDF9-469B-81AE-647E5BCCEF39}" presName="hierChild5" presStyleCnt="0"/>
      <dgm:spPr/>
    </dgm:pt>
    <dgm:pt modelId="{720815DA-8651-498D-8889-A1D501E7CC3D}" type="pres">
      <dgm:prSet presAssocID="{3BEAAEDD-9476-43D7-B0D2-A6B8484BB5FC}" presName="Name23" presStyleLbl="parChTrans1D4" presStyleIdx="6" presStyleCnt="13"/>
      <dgm:spPr/>
      <dgm:t>
        <a:bodyPr/>
        <a:lstStyle/>
        <a:p>
          <a:endParaRPr lang="en-US"/>
        </a:p>
      </dgm:t>
    </dgm:pt>
    <dgm:pt modelId="{97FFFD21-DF3A-4D4D-95F8-3AD871C1E1D9}" type="pres">
      <dgm:prSet presAssocID="{C7676E20-4CAD-419A-BDE1-784CF3390016}" presName="hierRoot4" presStyleCnt="0"/>
      <dgm:spPr/>
    </dgm:pt>
    <dgm:pt modelId="{C3358ABA-09A2-448F-8C69-1D10548A42D8}" type="pres">
      <dgm:prSet presAssocID="{C7676E20-4CAD-419A-BDE1-784CF3390016}" presName="composite4" presStyleCnt="0"/>
      <dgm:spPr/>
    </dgm:pt>
    <dgm:pt modelId="{3E959CF7-15C2-4A1B-9685-88EB2270DB7C}" type="pres">
      <dgm:prSet presAssocID="{C7676E20-4CAD-419A-BDE1-784CF3390016}" presName="background4" presStyleLbl="node4" presStyleIdx="6" presStyleCnt="13"/>
      <dgm:spPr/>
    </dgm:pt>
    <dgm:pt modelId="{6737C4E4-7403-4A3E-9A84-283FE69C6E29}" type="pres">
      <dgm:prSet presAssocID="{C7676E20-4CAD-419A-BDE1-784CF3390016}" presName="text4" presStyleLbl="fgAcc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5D2720-1E1F-426B-A34D-59BF7406FDFD}" type="pres">
      <dgm:prSet presAssocID="{C7676E20-4CAD-419A-BDE1-784CF3390016}" presName="hierChild5" presStyleCnt="0"/>
      <dgm:spPr/>
    </dgm:pt>
    <dgm:pt modelId="{F1E2F893-5881-405A-9A71-03726C2CEFEA}" type="pres">
      <dgm:prSet presAssocID="{9AB7FC2F-50A8-4888-A511-2A18F1ACA087}" presName="Name23" presStyleLbl="parChTrans1D4" presStyleIdx="7" presStyleCnt="13"/>
      <dgm:spPr/>
      <dgm:t>
        <a:bodyPr/>
        <a:lstStyle/>
        <a:p>
          <a:endParaRPr lang="en-US"/>
        </a:p>
      </dgm:t>
    </dgm:pt>
    <dgm:pt modelId="{9EBBFE66-8F42-487A-9C23-5AA8C381EE02}" type="pres">
      <dgm:prSet presAssocID="{9CB14333-8900-43FE-A922-BBA3DCCF1B04}" presName="hierRoot4" presStyleCnt="0"/>
      <dgm:spPr/>
    </dgm:pt>
    <dgm:pt modelId="{8871043E-0012-479A-8183-BE296E8AD380}" type="pres">
      <dgm:prSet presAssocID="{9CB14333-8900-43FE-A922-BBA3DCCF1B04}" presName="composite4" presStyleCnt="0"/>
      <dgm:spPr/>
    </dgm:pt>
    <dgm:pt modelId="{02C8DF0B-B70A-48AF-80E2-6881D351716E}" type="pres">
      <dgm:prSet presAssocID="{9CB14333-8900-43FE-A922-BBA3DCCF1B04}" presName="background4" presStyleLbl="node4" presStyleIdx="7" presStyleCnt="13"/>
      <dgm:spPr/>
    </dgm:pt>
    <dgm:pt modelId="{7570B73B-5959-490E-94B9-2AE4A57C99E7}" type="pres">
      <dgm:prSet presAssocID="{9CB14333-8900-43FE-A922-BBA3DCCF1B04}" presName="text4" presStyleLbl="fgAcc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12F6FB-9EC0-4C83-9F5F-B8EF1DCAC93F}" type="pres">
      <dgm:prSet presAssocID="{9CB14333-8900-43FE-A922-BBA3DCCF1B04}" presName="hierChild5" presStyleCnt="0"/>
      <dgm:spPr/>
    </dgm:pt>
    <dgm:pt modelId="{2B52F048-9613-4E14-A552-C781E9AE8CD1}" type="pres">
      <dgm:prSet presAssocID="{0F75D0ED-3184-4FFA-9D69-B0A597FA524C}" presName="Name17" presStyleLbl="parChTrans1D3" presStyleIdx="7" presStyleCnt="12"/>
      <dgm:spPr/>
      <dgm:t>
        <a:bodyPr/>
        <a:lstStyle/>
        <a:p>
          <a:endParaRPr lang="en-US"/>
        </a:p>
      </dgm:t>
    </dgm:pt>
    <dgm:pt modelId="{BA4DD334-1A2F-4E31-B871-054177E3BE9E}" type="pres">
      <dgm:prSet presAssocID="{FCFAE888-61EF-44B3-B0B6-CA0695106625}" presName="hierRoot3" presStyleCnt="0"/>
      <dgm:spPr/>
    </dgm:pt>
    <dgm:pt modelId="{8485667E-EB71-4E7D-9FF0-458983F7C391}" type="pres">
      <dgm:prSet presAssocID="{FCFAE888-61EF-44B3-B0B6-CA0695106625}" presName="composite3" presStyleCnt="0"/>
      <dgm:spPr/>
    </dgm:pt>
    <dgm:pt modelId="{551000D9-9763-4A18-A28C-D3F28CD15AD1}" type="pres">
      <dgm:prSet presAssocID="{FCFAE888-61EF-44B3-B0B6-CA0695106625}" presName="background3" presStyleLbl="node3" presStyleIdx="7" presStyleCnt="12"/>
      <dgm:spPr/>
    </dgm:pt>
    <dgm:pt modelId="{810A7143-A127-4CA4-9EA8-FC48EA59E3CB}" type="pres">
      <dgm:prSet presAssocID="{FCFAE888-61EF-44B3-B0B6-CA0695106625}" presName="text3" presStyleLbl="fgAcc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291B9A-CF74-4253-889B-40E4D3329DE0}" type="pres">
      <dgm:prSet presAssocID="{FCFAE888-61EF-44B3-B0B6-CA0695106625}" presName="hierChild4" presStyleCnt="0"/>
      <dgm:spPr/>
    </dgm:pt>
    <dgm:pt modelId="{3978E808-F6DC-4CC2-911A-FD73D2526BF3}" type="pres">
      <dgm:prSet presAssocID="{F7836E3C-4EF4-4A08-BAE9-54CCE19E9674}" presName="Name10" presStyleLbl="parChTrans1D2" presStyleIdx="6" presStyleCnt="11"/>
      <dgm:spPr/>
      <dgm:t>
        <a:bodyPr/>
        <a:lstStyle/>
        <a:p>
          <a:endParaRPr lang="en-US"/>
        </a:p>
      </dgm:t>
    </dgm:pt>
    <dgm:pt modelId="{E47DE17A-A5B8-4484-A518-855ECC720FA1}" type="pres">
      <dgm:prSet presAssocID="{98724B96-D55B-4EBB-BD61-B90E0FC36733}" presName="hierRoot2" presStyleCnt="0"/>
      <dgm:spPr/>
    </dgm:pt>
    <dgm:pt modelId="{02FC12E1-C8CD-47F3-9B14-6BBBF85DCA4B}" type="pres">
      <dgm:prSet presAssocID="{98724B96-D55B-4EBB-BD61-B90E0FC36733}" presName="composite2" presStyleCnt="0"/>
      <dgm:spPr/>
    </dgm:pt>
    <dgm:pt modelId="{C1512F3A-E2C1-43BB-80AD-5F820C504C7B}" type="pres">
      <dgm:prSet presAssocID="{98724B96-D55B-4EBB-BD61-B90E0FC36733}" presName="background2" presStyleLbl="node2" presStyleIdx="6" presStyleCnt="11"/>
      <dgm:spPr/>
    </dgm:pt>
    <dgm:pt modelId="{828F9C36-EE3D-4DB0-B74B-3DB55FDFAF46}" type="pres">
      <dgm:prSet presAssocID="{98724B96-D55B-4EBB-BD61-B90E0FC36733}" presName="text2" presStyleLbl="fgAcc2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1F726-F46D-4600-A1A2-733ADF307322}" type="pres">
      <dgm:prSet presAssocID="{98724B96-D55B-4EBB-BD61-B90E0FC36733}" presName="hierChild3" presStyleCnt="0"/>
      <dgm:spPr/>
    </dgm:pt>
    <dgm:pt modelId="{59E09378-10DB-4997-8384-1DFAAF8BF9BE}" type="pres">
      <dgm:prSet presAssocID="{D9A35FB9-45DB-4B52-9F1E-BBEA4761867E}" presName="Name10" presStyleLbl="parChTrans1D2" presStyleIdx="7" presStyleCnt="11"/>
      <dgm:spPr/>
      <dgm:t>
        <a:bodyPr/>
        <a:lstStyle/>
        <a:p>
          <a:endParaRPr lang="en-US"/>
        </a:p>
      </dgm:t>
    </dgm:pt>
    <dgm:pt modelId="{CB2436D9-6E08-4DA2-AAC5-01C85DD2D18D}" type="pres">
      <dgm:prSet presAssocID="{239E5BCE-9B95-45D2-BC56-C6CD7B1F7081}" presName="hierRoot2" presStyleCnt="0"/>
      <dgm:spPr/>
    </dgm:pt>
    <dgm:pt modelId="{9EA4F30B-AD6B-4D1D-A08A-D9B3F93F9159}" type="pres">
      <dgm:prSet presAssocID="{239E5BCE-9B95-45D2-BC56-C6CD7B1F7081}" presName="composite2" presStyleCnt="0"/>
      <dgm:spPr/>
    </dgm:pt>
    <dgm:pt modelId="{9376A989-0BC3-4F1B-A97F-CCDF400E4350}" type="pres">
      <dgm:prSet presAssocID="{239E5BCE-9B95-45D2-BC56-C6CD7B1F7081}" presName="background2" presStyleLbl="node2" presStyleIdx="7" presStyleCnt="11"/>
      <dgm:spPr/>
    </dgm:pt>
    <dgm:pt modelId="{202203D7-C12F-4555-9198-665360C579ED}" type="pres">
      <dgm:prSet presAssocID="{239E5BCE-9B95-45D2-BC56-C6CD7B1F7081}" presName="text2" presStyleLbl="fgAcc2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5FED-43D0-4102-9FD4-6FAE97B156B9}" type="pres">
      <dgm:prSet presAssocID="{239E5BCE-9B95-45D2-BC56-C6CD7B1F7081}" presName="hierChild3" presStyleCnt="0"/>
      <dgm:spPr/>
    </dgm:pt>
    <dgm:pt modelId="{32625A92-1AA0-4433-9698-E5C159D978C5}" type="pres">
      <dgm:prSet presAssocID="{887A4B60-92DB-4A02-BFA0-0C94F9EE7B36}" presName="Name10" presStyleLbl="parChTrans1D2" presStyleIdx="8" presStyleCnt="11"/>
      <dgm:spPr/>
      <dgm:t>
        <a:bodyPr/>
        <a:lstStyle/>
        <a:p>
          <a:endParaRPr lang="en-US"/>
        </a:p>
      </dgm:t>
    </dgm:pt>
    <dgm:pt modelId="{46638525-84C6-4659-9D1F-9815456ED7DD}" type="pres">
      <dgm:prSet presAssocID="{625CB779-FA17-4293-8B2C-717929FD502F}" presName="hierRoot2" presStyleCnt="0"/>
      <dgm:spPr/>
    </dgm:pt>
    <dgm:pt modelId="{03DA5614-B9C8-4235-A19F-211D02B2E5C2}" type="pres">
      <dgm:prSet presAssocID="{625CB779-FA17-4293-8B2C-717929FD502F}" presName="composite2" presStyleCnt="0"/>
      <dgm:spPr/>
    </dgm:pt>
    <dgm:pt modelId="{D4B22369-9F8E-4B04-898A-626956052791}" type="pres">
      <dgm:prSet presAssocID="{625CB779-FA17-4293-8B2C-717929FD502F}" presName="background2" presStyleLbl="node2" presStyleIdx="8" presStyleCnt="11"/>
      <dgm:spPr/>
    </dgm:pt>
    <dgm:pt modelId="{B20F0738-F655-4286-B8A8-082FAD89E01B}" type="pres">
      <dgm:prSet presAssocID="{625CB779-FA17-4293-8B2C-717929FD502F}" presName="text2" presStyleLbl="fgAcc2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689FC2-AD22-43B7-ABF6-5B8CC753E890}" type="pres">
      <dgm:prSet presAssocID="{625CB779-FA17-4293-8B2C-717929FD502F}" presName="hierChild3" presStyleCnt="0"/>
      <dgm:spPr/>
    </dgm:pt>
    <dgm:pt modelId="{F7D7B541-4C46-447C-AF3F-FAA171CEE2DE}" type="pres">
      <dgm:prSet presAssocID="{6391BE5D-0E44-462F-9771-12A11C52AB3D}" presName="Name10" presStyleLbl="parChTrans1D2" presStyleIdx="9" presStyleCnt="11"/>
      <dgm:spPr/>
      <dgm:t>
        <a:bodyPr/>
        <a:lstStyle/>
        <a:p>
          <a:endParaRPr lang="en-US"/>
        </a:p>
      </dgm:t>
    </dgm:pt>
    <dgm:pt modelId="{18925D3D-46E1-409F-A59E-5B2DE56AE311}" type="pres">
      <dgm:prSet presAssocID="{4B45F844-99F0-4963-8252-F812047641FE}" presName="hierRoot2" presStyleCnt="0"/>
      <dgm:spPr/>
    </dgm:pt>
    <dgm:pt modelId="{BBB1433F-10A1-4380-A4CB-E78867A6E6E4}" type="pres">
      <dgm:prSet presAssocID="{4B45F844-99F0-4963-8252-F812047641FE}" presName="composite2" presStyleCnt="0"/>
      <dgm:spPr/>
    </dgm:pt>
    <dgm:pt modelId="{8F0A67AB-6A5A-41B1-BECE-959DE0BAAEDE}" type="pres">
      <dgm:prSet presAssocID="{4B45F844-99F0-4963-8252-F812047641FE}" presName="background2" presStyleLbl="node2" presStyleIdx="9" presStyleCnt="11"/>
      <dgm:spPr/>
    </dgm:pt>
    <dgm:pt modelId="{3324E486-D001-489D-B72E-0796B0D804EF}" type="pres">
      <dgm:prSet presAssocID="{4B45F844-99F0-4963-8252-F812047641FE}" presName="text2" presStyleLbl="fgAcc2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387CEC-F84A-423A-A282-E9422F7E35F5}" type="pres">
      <dgm:prSet presAssocID="{4B45F844-99F0-4963-8252-F812047641FE}" presName="hierChild3" presStyleCnt="0"/>
      <dgm:spPr/>
    </dgm:pt>
    <dgm:pt modelId="{DBEE4FCE-E3E4-46BA-AA85-28BD37D577FF}" type="pres">
      <dgm:prSet presAssocID="{FE6B9BCC-3CBC-4FDC-8A91-C6FD8A1C4791}" presName="Name17" presStyleLbl="parChTrans1D3" presStyleIdx="8" presStyleCnt="12"/>
      <dgm:spPr/>
      <dgm:t>
        <a:bodyPr/>
        <a:lstStyle/>
        <a:p>
          <a:endParaRPr lang="en-US"/>
        </a:p>
      </dgm:t>
    </dgm:pt>
    <dgm:pt modelId="{E5001359-5DC9-4C41-B39A-00ABDFE0AF94}" type="pres">
      <dgm:prSet presAssocID="{5C31BB7E-1623-462F-8B0A-209106395D5B}" presName="hierRoot3" presStyleCnt="0"/>
      <dgm:spPr/>
    </dgm:pt>
    <dgm:pt modelId="{17455EA5-1CCE-4A5F-8EB1-F6A68D032A33}" type="pres">
      <dgm:prSet presAssocID="{5C31BB7E-1623-462F-8B0A-209106395D5B}" presName="composite3" presStyleCnt="0"/>
      <dgm:spPr/>
    </dgm:pt>
    <dgm:pt modelId="{3BF45F21-F2AC-4CAF-B82D-9D0AA1723848}" type="pres">
      <dgm:prSet presAssocID="{5C31BB7E-1623-462F-8B0A-209106395D5B}" presName="background3" presStyleLbl="node3" presStyleIdx="8" presStyleCnt="12"/>
      <dgm:spPr/>
    </dgm:pt>
    <dgm:pt modelId="{6385D55E-D91A-4336-8869-0D597F86508C}" type="pres">
      <dgm:prSet presAssocID="{5C31BB7E-1623-462F-8B0A-209106395D5B}" presName="text3" presStyleLbl="fgAcc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B793-45E6-4484-8676-919BF867FCAF}" type="pres">
      <dgm:prSet presAssocID="{5C31BB7E-1623-462F-8B0A-209106395D5B}" presName="hierChild4" presStyleCnt="0"/>
      <dgm:spPr/>
    </dgm:pt>
    <dgm:pt modelId="{2D1ACF39-BC61-401B-9281-5B449FCB895A}" type="pres">
      <dgm:prSet presAssocID="{FA451FC0-728E-4719-86D7-A76DD6C18908}" presName="Name23" presStyleLbl="parChTrans1D4" presStyleIdx="8" presStyleCnt="13"/>
      <dgm:spPr/>
      <dgm:t>
        <a:bodyPr/>
        <a:lstStyle/>
        <a:p>
          <a:endParaRPr lang="en-US"/>
        </a:p>
      </dgm:t>
    </dgm:pt>
    <dgm:pt modelId="{8184A3F6-6A1C-439C-AAA8-B999F781AA45}" type="pres">
      <dgm:prSet presAssocID="{73B7B59C-0370-4603-BCD9-1B13C4666722}" presName="hierRoot4" presStyleCnt="0"/>
      <dgm:spPr/>
    </dgm:pt>
    <dgm:pt modelId="{099B67B4-6512-4DA4-B8B0-43200A9F85D8}" type="pres">
      <dgm:prSet presAssocID="{73B7B59C-0370-4603-BCD9-1B13C4666722}" presName="composite4" presStyleCnt="0"/>
      <dgm:spPr/>
    </dgm:pt>
    <dgm:pt modelId="{914BA973-6705-4DC9-9C88-D31680F0B8C5}" type="pres">
      <dgm:prSet presAssocID="{73B7B59C-0370-4603-BCD9-1B13C4666722}" presName="background4" presStyleLbl="node4" presStyleIdx="8" presStyleCnt="13"/>
      <dgm:spPr/>
    </dgm:pt>
    <dgm:pt modelId="{9EE09B6D-43A7-4FF6-BDA5-08113723FA1B}" type="pres">
      <dgm:prSet presAssocID="{73B7B59C-0370-4603-BCD9-1B13C4666722}" presName="text4" presStyleLbl="fgAcc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DE8C8-020F-4097-AB5A-18EA3402CBBA}" type="pres">
      <dgm:prSet presAssocID="{73B7B59C-0370-4603-BCD9-1B13C4666722}" presName="hierChild5" presStyleCnt="0"/>
      <dgm:spPr/>
    </dgm:pt>
    <dgm:pt modelId="{6AC9E8E7-56A0-423C-B6B8-0FC148B21107}" type="pres">
      <dgm:prSet presAssocID="{05197C7E-5C2A-4CDD-8DEE-4CCCAAC5BD88}" presName="Name17" presStyleLbl="parChTrans1D3" presStyleIdx="9" presStyleCnt="12"/>
      <dgm:spPr/>
      <dgm:t>
        <a:bodyPr/>
        <a:lstStyle/>
        <a:p>
          <a:endParaRPr lang="en-US"/>
        </a:p>
      </dgm:t>
    </dgm:pt>
    <dgm:pt modelId="{05E84983-A272-433B-8355-C2E5AFD69BBD}" type="pres">
      <dgm:prSet presAssocID="{FFEABE74-E771-483D-804E-C35C0DD2D0D6}" presName="hierRoot3" presStyleCnt="0"/>
      <dgm:spPr/>
    </dgm:pt>
    <dgm:pt modelId="{5EB4955D-C444-4982-8514-52E2B2C10B0A}" type="pres">
      <dgm:prSet presAssocID="{FFEABE74-E771-483D-804E-C35C0DD2D0D6}" presName="composite3" presStyleCnt="0"/>
      <dgm:spPr/>
    </dgm:pt>
    <dgm:pt modelId="{89FB9230-30C6-4170-93AA-620AE9E5D0B3}" type="pres">
      <dgm:prSet presAssocID="{FFEABE74-E771-483D-804E-C35C0DD2D0D6}" presName="background3" presStyleLbl="node3" presStyleIdx="9" presStyleCnt="12"/>
      <dgm:spPr/>
    </dgm:pt>
    <dgm:pt modelId="{4A3106DB-FCFE-4963-916F-1D34BBF89C0E}" type="pres">
      <dgm:prSet presAssocID="{FFEABE74-E771-483D-804E-C35C0DD2D0D6}" presName="text3" presStyleLbl="fgAcc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AF315B-75FF-4EE2-BEED-D9E74C3B592A}" type="pres">
      <dgm:prSet presAssocID="{FFEABE74-E771-483D-804E-C35C0DD2D0D6}" presName="hierChild4" presStyleCnt="0"/>
      <dgm:spPr/>
    </dgm:pt>
    <dgm:pt modelId="{E83D5167-028B-45A0-A8E0-E0BC840D580F}" type="pres">
      <dgm:prSet presAssocID="{6D78FC2A-2015-4BF6-A9F0-1E38B3D6D769}" presName="Name17" presStyleLbl="parChTrans1D3" presStyleIdx="10" presStyleCnt="12"/>
      <dgm:spPr/>
      <dgm:t>
        <a:bodyPr/>
        <a:lstStyle/>
        <a:p>
          <a:endParaRPr lang="en-US"/>
        </a:p>
      </dgm:t>
    </dgm:pt>
    <dgm:pt modelId="{CF958A29-A3EE-40B2-82E2-C27C93BC1432}" type="pres">
      <dgm:prSet presAssocID="{CA56AACA-7C44-4A9A-9DF8-BFF99499C3B7}" presName="hierRoot3" presStyleCnt="0"/>
      <dgm:spPr/>
    </dgm:pt>
    <dgm:pt modelId="{03D7792E-43F9-4E95-8917-F805CEE5C535}" type="pres">
      <dgm:prSet presAssocID="{CA56AACA-7C44-4A9A-9DF8-BFF99499C3B7}" presName="composite3" presStyleCnt="0"/>
      <dgm:spPr/>
    </dgm:pt>
    <dgm:pt modelId="{1B88B916-62ED-4641-8B07-C41B1E455C35}" type="pres">
      <dgm:prSet presAssocID="{CA56AACA-7C44-4A9A-9DF8-BFF99499C3B7}" presName="background3" presStyleLbl="node3" presStyleIdx="10" presStyleCnt="12"/>
      <dgm:spPr/>
    </dgm:pt>
    <dgm:pt modelId="{628AD24B-90EF-4BA5-98EF-BF98A5FDEF14}" type="pres">
      <dgm:prSet presAssocID="{CA56AACA-7C44-4A9A-9DF8-BFF99499C3B7}" presName="text3" presStyleLbl="fgAcc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6CE20-BC17-47DE-BB6D-67C6A06BD570}" type="pres">
      <dgm:prSet presAssocID="{CA56AACA-7C44-4A9A-9DF8-BFF99499C3B7}" presName="hierChild4" presStyleCnt="0"/>
      <dgm:spPr/>
    </dgm:pt>
    <dgm:pt modelId="{4B53D2F8-BB04-4173-B666-D525CE7484FF}" type="pres">
      <dgm:prSet presAssocID="{D990E704-1997-4865-A6EE-2CB866D9D447}" presName="Name23" presStyleLbl="parChTrans1D4" presStyleIdx="9" presStyleCnt="13"/>
      <dgm:spPr/>
      <dgm:t>
        <a:bodyPr/>
        <a:lstStyle/>
        <a:p>
          <a:endParaRPr lang="en-US"/>
        </a:p>
      </dgm:t>
    </dgm:pt>
    <dgm:pt modelId="{795A30AC-DB6C-40CF-98CD-8FA66454EE53}" type="pres">
      <dgm:prSet presAssocID="{C8AB35D0-3E4B-4D3A-AD83-0F3D4EEF1B39}" presName="hierRoot4" presStyleCnt="0"/>
      <dgm:spPr/>
    </dgm:pt>
    <dgm:pt modelId="{2C416C44-0EBE-4974-8436-1A2B0DBBD73A}" type="pres">
      <dgm:prSet presAssocID="{C8AB35D0-3E4B-4D3A-AD83-0F3D4EEF1B39}" presName="composite4" presStyleCnt="0"/>
      <dgm:spPr/>
    </dgm:pt>
    <dgm:pt modelId="{03BCBCB7-93E8-40A8-8874-71B2E66DC541}" type="pres">
      <dgm:prSet presAssocID="{C8AB35D0-3E4B-4D3A-AD83-0F3D4EEF1B39}" presName="background4" presStyleLbl="node4" presStyleIdx="9" presStyleCnt="13"/>
      <dgm:spPr/>
    </dgm:pt>
    <dgm:pt modelId="{9B51F08B-93F1-411C-A5FF-3174285FC36B}" type="pres">
      <dgm:prSet presAssocID="{C8AB35D0-3E4B-4D3A-AD83-0F3D4EEF1B39}" presName="text4" presStyleLbl="fgAcc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CA7D35-624A-4C8F-947F-B42A4CB151B6}" type="pres">
      <dgm:prSet presAssocID="{C8AB35D0-3E4B-4D3A-AD83-0F3D4EEF1B39}" presName="hierChild5" presStyleCnt="0"/>
      <dgm:spPr/>
    </dgm:pt>
    <dgm:pt modelId="{4F51BF94-4A0E-4BA4-B8B3-0E0987D1D274}" type="pres">
      <dgm:prSet presAssocID="{28B0008A-2086-41A2-8991-29423AC499C0}" presName="Name23" presStyleLbl="parChTrans1D4" presStyleIdx="10" presStyleCnt="13"/>
      <dgm:spPr/>
      <dgm:t>
        <a:bodyPr/>
        <a:lstStyle/>
        <a:p>
          <a:endParaRPr lang="en-US"/>
        </a:p>
      </dgm:t>
    </dgm:pt>
    <dgm:pt modelId="{C0D50FB9-6874-44D4-9721-9C49DD17C993}" type="pres">
      <dgm:prSet presAssocID="{FB63E066-F823-40EB-BBB0-D21F67118DFA}" presName="hierRoot4" presStyleCnt="0"/>
      <dgm:spPr/>
    </dgm:pt>
    <dgm:pt modelId="{8119022C-4A7B-496E-999B-273638E12659}" type="pres">
      <dgm:prSet presAssocID="{FB63E066-F823-40EB-BBB0-D21F67118DFA}" presName="composite4" presStyleCnt="0"/>
      <dgm:spPr/>
    </dgm:pt>
    <dgm:pt modelId="{FF6B1A52-152F-4DA4-94E5-68FBB77AB859}" type="pres">
      <dgm:prSet presAssocID="{FB63E066-F823-40EB-BBB0-D21F67118DFA}" presName="background4" presStyleLbl="node4" presStyleIdx="10" presStyleCnt="13"/>
      <dgm:spPr/>
    </dgm:pt>
    <dgm:pt modelId="{6B14DF5C-540C-442F-8CB1-A1BCB85F56CD}" type="pres">
      <dgm:prSet presAssocID="{FB63E066-F823-40EB-BBB0-D21F67118DFA}" presName="text4" presStyleLbl="fgAcc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7D4E8-26CF-4F00-AF3E-01538466BB59}" type="pres">
      <dgm:prSet presAssocID="{FB63E066-F823-40EB-BBB0-D21F67118DFA}" presName="hierChild5" presStyleCnt="0"/>
      <dgm:spPr/>
    </dgm:pt>
    <dgm:pt modelId="{A9639E34-F4B2-49DE-86D3-417C3A352790}" type="pres">
      <dgm:prSet presAssocID="{37CB80FB-4042-4B07-A005-19EF410B0B74}" presName="Name23" presStyleLbl="parChTrans1D4" presStyleIdx="11" presStyleCnt="13"/>
      <dgm:spPr/>
      <dgm:t>
        <a:bodyPr/>
        <a:lstStyle/>
        <a:p>
          <a:endParaRPr lang="en-US"/>
        </a:p>
      </dgm:t>
    </dgm:pt>
    <dgm:pt modelId="{E8D2DCE0-5E07-4FEC-B45F-E16E141D327E}" type="pres">
      <dgm:prSet presAssocID="{62C6EECF-8236-4661-A751-BDBC23A9CE0B}" presName="hierRoot4" presStyleCnt="0"/>
      <dgm:spPr/>
    </dgm:pt>
    <dgm:pt modelId="{E80F982E-692E-40D4-BCDD-91B4F3C26A33}" type="pres">
      <dgm:prSet presAssocID="{62C6EECF-8236-4661-A751-BDBC23A9CE0B}" presName="composite4" presStyleCnt="0"/>
      <dgm:spPr/>
    </dgm:pt>
    <dgm:pt modelId="{619984A6-30CE-4C94-97D0-31D01AFC2FFA}" type="pres">
      <dgm:prSet presAssocID="{62C6EECF-8236-4661-A751-BDBC23A9CE0B}" presName="background4" presStyleLbl="node4" presStyleIdx="11" presStyleCnt="13"/>
      <dgm:spPr/>
    </dgm:pt>
    <dgm:pt modelId="{487D11E3-0816-428B-8496-057A910871DD}" type="pres">
      <dgm:prSet presAssocID="{62C6EECF-8236-4661-A751-BDBC23A9CE0B}" presName="text4" presStyleLbl="fgAcc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22C65-82D9-4827-9ED7-6B4BF1674064}" type="pres">
      <dgm:prSet presAssocID="{62C6EECF-8236-4661-A751-BDBC23A9CE0B}" presName="hierChild5" presStyleCnt="0"/>
      <dgm:spPr/>
    </dgm:pt>
    <dgm:pt modelId="{61170E56-2FF3-4DA1-91F7-3EBD9181B40B}" type="pres">
      <dgm:prSet presAssocID="{B835017A-C1E6-4E00-B1B4-9D0A14900C2A}" presName="Name23" presStyleLbl="parChTrans1D4" presStyleIdx="12" presStyleCnt="13"/>
      <dgm:spPr/>
      <dgm:t>
        <a:bodyPr/>
        <a:lstStyle/>
        <a:p>
          <a:endParaRPr lang="en-US"/>
        </a:p>
      </dgm:t>
    </dgm:pt>
    <dgm:pt modelId="{CF914C9D-D04C-446F-8AD9-A3F91FD6651D}" type="pres">
      <dgm:prSet presAssocID="{7D491EC4-8416-48F6-89DE-DC2A2F422B9A}" presName="hierRoot4" presStyleCnt="0"/>
      <dgm:spPr/>
    </dgm:pt>
    <dgm:pt modelId="{59AC5D2F-D6AA-4E24-A1E3-B10219F49578}" type="pres">
      <dgm:prSet presAssocID="{7D491EC4-8416-48F6-89DE-DC2A2F422B9A}" presName="composite4" presStyleCnt="0"/>
      <dgm:spPr/>
    </dgm:pt>
    <dgm:pt modelId="{757E914A-0704-486E-86DC-34B509DC6BEB}" type="pres">
      <dgm:prSet presAssocID="{7D491EC4-8416-48F6-89DE-DC2A2F422B9A}" presName="background4" presStyleLbl="node4" presStyleIdx="12" presStyleCnt="13"/>
      <dgm:spPr/>
    </dgm:pt>
    <dgm:pt modelId="{45A11A91-179E-408C-86E5-806BEE1B5F00}" type="pres">
      <dgm:prSet presAssocID="{7D491EC4-8416-48F6-89DE-DC2A2F422B9A}" presName="text4" presStyleLbl="fgAcc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9C5E3-C490-49B0-A397-84AA5A76FDD2}" type="pres">
      <dgm:prSet presAssocID="{7D491EC4-8416-48F6-89DE-DC2A2F422B9A}" presName="hierChild5" presStyleCnt="0"/>
      <dgm:spPr/>
    </dgm:pt>
    <dgm:pt modelId="{D8037346-30E6-44C2-8A0D-F852FF250F95}" type="pres">
      <dgm:prSet presAssocID="{01E1D9D4-1E3F-4A77-BC8C-BBFD0CF135A6}" presName="Name17" presStyleLbl="parChTrans1D3" presStyleIdx="11" presStyleCnt="12"/>
      <dgm:spPr/>
      <dgm:t>
        <a:bodyPr/>
        <a:lstStyle/>
        <a:p>
          <a:endParaRPr lang="en-US"/>
        </a:p>
      </dgm:t>
    </dgm:pt>
    <dgm:pt modelId="{4DE951F5-0EA9-479E-BF84-71F42038C5D3}" type="pres">
      <dgm:prSet presAssocID="{A3CADDD8-16BF-4D88-8C1B-B44193D4990E}" presName="hierRoot3" presStyleCnt="0"/>
      <dgm:spPr/>
    </dgm:pt>
    <dgm:pt modelId="{F36CCD24-7197-4391-9800-71CCA0DDDBD7}" type="pres">
      <dgm:prSet presAssocID="{A3CADDD8-16BF-4D88-8C1B-B44193D4990E}" presName="composite3" presStyleCnt="0"/>
      <dgm:spPr/>
    </dgm:pt>
    <dgm:pt modelId="{BA920A76-B8B0-4298-BAA6-00A5F9FE443E}" type="pres">
      <dgm:prSet presAssocID="{A3CADDD8-16BF-4D88-8C1B-B44193D4990E}" presName="background3" presStyleLbl="node3" presStyleIdx="11" presStyleCnt="12"/>
      <dgm:spPr/>
    </dgm:pt>
    <dgm:pt modelId="{F2D8C2F6-0E69-4267-8EEB-32D7ABA1DCB9}" type="pres">
      <dgm:prSet presAssocID="{A3CADDD8-16BF-4D88-8C1B-B44193D4990E}" presName="text3" presStyleLbl="fgAcc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679B5E-8B9F-4F31-A4AA-3F6FEA054640}" type="pres">
      <dgm:prSet presAssocID="{A3CADDD8-16BF-4D88-8C1B-B44193D4990E}" presName="hierChild4" presStyleCnt="0"/>
      <dgm:spPr/>
    </dgm:pt>
    <dgm:pt modelId="{9EAA4E51-9453-49B7-A216-A7022ED3812A}" type="pres">
      <dgm:prSet presAssocID="{33BEE06B-7988-4EF0-A2D6-6969C45B0F87}" presName="Name10" presStyleLbl="parChTrans1D2" presStyleIdx="10" presStyleCnt="11"/>
      <dgm:spPr/>
      <dgm:t>
        <a:bodyPr/>
        <a:lstStyle/>
        <a:p>
          <a:endParaRPr lang="en-US"/>
        </a:p>
      </dgm:t>
    </dgm:pt>
    <dgm:pt modelId="{7FD722AF-DAD7-4101-8B7D-2C9A718AC10C}" type="pres">
      <dgm:prSet presAssocID="{40D80C30-AF27-4D42-B9C6-FD93F6393D9D}" presName="hierRoot2" presStyleCnt="0"/>
      <dgm:spPr/>
    </dgm:pt>
    <dgm:pt modelId="{8CD32B41-AE5B-45F5-86BA-617DA7623B24}" type="pres">
      <dgm:prSet presAssocID="{40D80C30-AF27-4D42-B9C6-FD93F6393D9D}" presName="composite2" presStyleCnt="0"/>
      <dgm:spPr/>
    </dgm:pt>
    <dgm:pt modelId="{58DF4548-C972-4B8A-A916-47223F7A0D34}" type="pres">
      <dgm:prSet presAssocID="{40D80C30-AF27-4D42-B9C6-FD93F6393D9D}" presName="background2" presStyleLbl="node2" presStyleIdx="10" presStyleCnt="11"/>
      <dgm:spPr/>
    </dgm:pt>
    <dgm:pt modelId="{6AB0F140-4429-446D-8C76-DBD23ACE4516}" type="pres">
      <dgm:prSet presAssocID="{40D80C30-AF27-4D42-B9C6-FD93F6393D9D}" presName="text2" presStyleLbl="fgAcc2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4DA8B-AF55-42D6-9851-6F67AEA168CA}" type="pres">
      <dgm:prSet presAssocID="{40D80C30-AF27-4D42-B9C6-FD93F6393D9D}" presName="hierChild3" presStyleCnt="0"/>
      <dgm:spPr/>
    </dgm:pt>
  </dgm:ptLst>
  <dgm:cxnLst>
    <dgm:cxn modelId="{9C2AFBB9-95D7-4A5E-AB09-2E5B5D62A32D}" type="presOf" srcId="{6D05BD90-08C6-40F2-B42C-2026EDF65E76}" destId="{FACBE58E-7EBB-40DE-BF55-FC1ECF3A7403}" srcOrd="0" destOrd="0" presId="urn:microsoft.com/office/officeart/2005/8/layout/hierarchy1"/>
    <dgm:cxn modelId="{1B6C7C57-B140-4F1B-94EC-933FE5284523}" type="presOf" srcId="{B6FC60F7-8EB4-4702-A8A7-4DB90A27801F}" destId="{977A611F-34F6-4FB0-808C-E9C8E2B17264}" srcOrd="0" destOrd="0" presId="urn:microsoft.com/office/officeart/2005/8/layout/hierarchy1"/>
    <dgm:cxn modelId="{4B66B7DA-AAFE-4FBA-82C4-A2A6C81CAC24}" type="presOf" srcId="{F7836E3C-4EF4-4A08-BAE9-54CCE19E9674}" destId="{3978E808-F6DC-4CC2-911A-FD73D2526BF3}" srcOrd="0" destOrd="0" presId="urn:microsoft.com/office/officeart/2005/8/layout/hierarchy1"/>
    <dgm:cxn modelId="{652DB84C-9064-4757-A1C8-A6E499EA912E}" type="presOf" srcId="{B5393F71-C901-4B37-B34E-90BF392E9C3E}" destId="{F4F33E79-6FA3-42E6-95C6-A674FA9CC486}" srcOrd="0" destOrd="0" presId="urn:microsoft.com/office/officeart/2005/8/layout/hierarchy1"/>
    <dgm:cxn modelId="{9D210E8C-07E4-4A75-AA5C-A4CD1C2D9467}" type="presOf" srcId="{720FAC68-5FEB-4F4D-B608-5E3E3E61DEB3}" destId="{6BB057F4-F82E-4B7F-B66B-B731C496EEA9}" srcOrd="0" destOrd="0" presId="urn:microsoft.com/office/officeart/2005/8/layout/hierarchy1"/>
    <dgm:cxn modelId="{EF6DB71E-0825-4CF7-B742-808820D136D2}" type="presOf" srcId="{819AE009-9760-4FAB-8BF5-49570D7CB62F}" destId="{BE9E7BF2-0E12-4415-9D77-A13FBD81422D}" srcOrd="0" destOrd="0" presId="urn:microsoft.com/office/officeart/2005/8/layout/hierarchy1"/>
    <dgm:cxn modelId="{D01AF4DF-B861-42C5-99BF-2DF6B9142A60}" type="presOf" srcId="{73B7B59C-0370-4603-BCD9-1B13C4666722}" destId="{9EE09B6D-43A7-4FF6-BDA5-08113723FA1B}" srcOrd="0" destOrd="0" presId="urn:microsoft.com/office/officeart/2005/8/layout/hierarchy1"/>
    <dgm:cxn modelId="{9DCDC097-00FD-4FCE-B60E-713A8695831A}" type="presOf" srcId="{AB20A13D-F2A2-46E6-B65F-6656CBD4851B}" destId="{F0A1F8D9-3A7D-4E2A-96C0-36D1C8A6FE19}" srcOrd="0" destOrd="0" presId="urn:microsoft.com/office/officeart/2005/8/layout/hierarchy1"/>
    <dgm:cxn modelId="{2B2E9D9D-5AE7-48E8-A451-708AE996DF81}" type="presOf" srcId="{F9D288E5-B944-4860-92CC-F1A8AB7B4ABB}" destId="{D1A80519-9AF6-4A1D-B1FF-BC01712D24D6}" srcOrd="0" destOrd="0" presId="urn:microsoft.com/office/officeart/2005/8/layout/hierarchy1"/>
    <dgm:cxn modelId="{BB3F2C92-D2A2-4A73-851B-FDAD87622254}" type="presOf" srcId="{E98D78BA-E3A9-4076-A70C-2625653C0190}" destId="{D9AD2437-7C14-478A-BBA9-9BE5875ABF20}" srcOrd="0" destOrd="0" presId="urn:microsoft.com/office/officeart/2005/8/layout/hierarchy1"/>
    <dgm:cxn modelId="{8ADFDA91-8124-4298-AB7B-B35346779186}" type="presOf" srcId="{40D80C30-AF27-4D42-B9C6-FD93F6393D9D}" destId="{6AB0F140-4429-446D-8C76-DBD23ACE4516}" srcOrd="0" destOrd="0" presId="urn:microsoft.com/office/officeart/2005/8/layout/hierarchy1"/>
    <dgm:cxn modelId="{590D1FDE-D40B-416F-A83D-A60B50DD96EF}" type="presOf" srcId="{66DE8188-C371-4987-9657-9ACA7A9C9FC9}" destId="{C8876F18-BF3F-4EC6-96BE-746AFA67CD22}" srcOrd="0" destOrd="0" presId="urn:microsoft.com/office/officeart/2005/8/layout/hierarchy1"/>
    <dgm:cxn modelId="{08A90663-B7DB-4E5E-A8CC-3265381CAD6A}" type="presOf" srcId="{6391BE5D-0E44-462F-9771-12A11C52AB3D}" destId="{F7D7B541-4C46-447C-AF3F-FAA171CEE2DE}" srcOrd="0" destOrd="0" presId="urn:microsoft.com/office/officeart/2005/8/layout/hierarchy1"/>
    <dgm:cxn modelId="{10F6561D-6985-4E09-9D03-923BA37A44D8}" srcId="{4C6381E1-653E-4E4B-95CD-7200A20D2FD8}" destId="{66DE8188-C371-4987-9657-9ACA7A9C9FC9}" srcOrd="2" destOrd="0" parTransId="{1C4A56CA-6B22-4BE3-8550-1FC9686F760B}" sibTransId="{651A3533-EDE7-4639-B4EB-E7565F6D03FC}"/>
    <dgm:cxn modelId="{81131367-2B29-4048-8CA3-AC6165828932}" type="presOf" srcId="{09D828C0-CD7E-4CF5-A1AD-CB45CFD19B07}" destId="{F5F3CB9F-70C6-4855-8696-3D5BCABD7D66}" srcOrd="0" destOrd="0" presId="urn:microsoft.com/office/officeart/2005/8/layout/hierarchy1"/>
    <dgm:cxn modelId="{97736D18-D7C6-4C5E-AFF7-EF1CB4BB6D68}" type="presOf" srcId="{B835017A-C1E6-4E00-B1B4-9D0A14900C2A}" destId="{61170E56-2FF3-4DA1-91F7-3EBD9181B40B}" srcOrd="0" destOrd="0" presId="urn:microsoft.com/office/officeart/2005/8/layout/hierarchy1"/>
    <dgm:cxn modelId="{41628F7D-47A5-4D36-80F3-F1937F49700B}" srcId="{4B45F844-99F0-4963-8252-F812047641FE}" destId="{CA56AACA-7C44-4A9A-9DF8-BFF99499C3B7}" srcOrd="2" destOrd="0" parTransId="{6D78FC2A-2015-4BF6-A9F0-1E38B3D6D769}" sibTransId="{F31F4930-986B-465E-95C9-DDD24F5D6BF0}"/>
    <dgm:cxn modelId="{C4A317A2-1A4F-4484-94A6-460C8EBFFEEC}" type="presOf" srcId="{98724B96-D55B-4EBB-BD61-B90E0FC36733}" destId="{828F9C36-EE3D-4DB0-B74B-3DB55FDFAF46}" srcOrd="0" destOrd="0" presId="urn:microsoft.com/office/officeart/2005/8/layout/hierarchy1"/>
    <dgm:cxn modelId="{B960D64B-BED6-405B-97D6-0ABC3A97A013}" type="presOf" srcId="{DA247FAB-0DA5-45FD-8EF6-C175C68F4CB1}" destId="{70F8667C-EA88-48CE-9925-88C53FDD39F1}" srcOrd="0" destOrd="0" presId="urn:microsoft.com/office/officeart/2005/8/layout/hierarchy1"/>
    <dgm:cxn modelId="{1C2F217F-579D-472C-9838-55161F4F9DD1}" type="presOf" srcId="{6730E709-419F-474B-B42E-C66FC770E269}" destId="{652E4B5C-1CD0-4141-A036-93857D14E6EC}" srcOrd="0" destOrd="0" presId="urn:microsoft.com/office/officeart/2005/8/layout/hierarchy1"/>
    <dgm:cxn modelId="{F034364A-AB3E-43B5-B62E-0F0EBCF13DD2}" type="presOf" srcId="{0D0A65E4-5ACB-4981-99E3-A8E61A9DEDBD}" destId="{7692C812-811B-478F-B478-ECBD4F0AAF45}" srcOrd="0" destOrd="0" presId="urn:microsoft.com/office/officeart/2005/8/layout/hierarchy1"/>
    <dgm:cxn modelId="{1D04B5E9-A553-4AD4-88B5-A4D70A7D8EB2}" type="presOf" srcId="{C31C8F43-4ABC-4DE7-9091-489BBACDD1F4}" destId="{D8A937A1-010F-400E-ACE8-8815F707F5E1}" srcOrd="0" destOrd="0" presId="urn:microsoft.com/office/officeart/2005/8/layout/hierarchy1"/>
    <dgm:cxn modelId="{E10569D5-EB77-4A3C-BF5B-A9CFA0F563AB}" srcId="{5C31BB7E-1623-462F-8B0A-209106395D5B}" destId="{73B7B59C-0370-4603-BCD9-1B13C4666722}" srcOrd="0" destOrd="0" parTransId="{FA451FC0-728E-4719-86D7-A76DD6C18908}" sibTransId="{902ACE76-220D-45DD-8620-A4D5D1B83586}"/>
    <dgm:cxn modelId="{34A03CC9-E514-4AFA-BB86-A55A981BC86C}" srcId="{66DE8188-C371-4987-9657-9ACA7A9C9FC9}" destId="{887DA08B-5CED-4249-98F6-FF85884992F1}" srcOrd="0" destOrd="0" parTransId="{5C30D0E7-5A01-44C5-AEEC-C0DF016EFC8D}" sibTransId="{0CE4C378-19C8-4734-91AD-868593847C24}"/>
    <dgm:cxn modelId="{57F68BA0-24EA-46B3-A603-87ED4B035798}" type="presOf" srcId="{28B0008A-2086-41A2-8991-29423AC499C0}" destId="{4F51BF94-4A0E-4BA4-B8B3-0E0987D1D274}" srcOrd="0" destOrd="0" presId="urn:microsoft.com/office/officeart/2005/8/layout/hierarchy1"/>
    <dgm:cxn modelId="{E3411DA2-6886-4D59-88C6-57936D7EDEA5}" srcId="{720FAC68-5FEB-4F4D-B608-5E3E3E61DEB3}" destId="{0D0A65E4-5ACB-4981-99E3-A8E61A9DEDBD}" srcOrd="2" destOrd="0" parTransId="{D8BE4596-3B56-4BC5-91AF-AE310FC172D1}" sibTransId="{33932EB4-1E8D-4811-983B-86E5BA830137}"/>
    <dgm:cxn modelId="{2CA638B1-ADAC-4364-BFB9-58DC3B5EFFFF}" srcId="{DB18B931-184C-4674-8A9B-3F8CC8D7D004}" destId="{625CB779-FA17-4293-8B2C-717929FD502F}" srcOrd="8" destOrd="0" parTransId="{887A4B60-92DB-4A02-BFA0-0C94F9EE7B36}" sibTransId="{EE77C195-AD63-4218-AB02-7B623D48349B}"/>
    <dgm:cxn modelId="{2B21DA26-7B7C-4079-9209-F8F9EEBCC8A3}" type="presOf" srcId="{D990E704-1997-4865-A6EE-2CB866D9D447}" destId="{4B53D2F8-BB04-4173-B666-D525CE7484FF}" srcOrd="0" destOrd="0" presId="urn:microsoft.com/office/officeart/2005/8/layout/hierarchy1"/>
    <dgm:cxn modelId="{42562310-C5FC-4944-8A16-AB541E4CB3FA}" srcId="{DB18B931-184C-4674-8A9B-3F8CC8D7D004}" destId="{4B45F844-99F0-4963-8252-F812047641FE}" srcOrd="9" destOrd="0" parTransId="{6391BE5D-0E44-462F-9771-12A11C52AB3D}" sibTransId="{95A63BD5-23F6-44BA-B159-3D7BD513DA8A}"/>
    <dgm:cxn modelId="{7FF73E7F-ECF7-4199-B587-2A06EF36C12E}" srcId="{57176204-BDF9-469B-81AE-647E5BCCEF39}" destId="{C7676E20-4CAD-419A-BDE1-784CF3390016}" srcOrd="0" destOrd="0" parTransId="{3BEAAEDD-9476-43D7-B0D2-A6B8484BB5FC}" sibTransId="{342ADE87-F1E8-4DB2-8AD1-F1B987449AAA}"/>
    <dgm:cxn modelId="{E2F200C2-73FC-40AE-964C-AE1A38E3D942}" type="presOf" srcId="{C8AB35D0-3E4B-4D3A-AD83-0F3D4EEF1B39}" destId="{9B51F08B-93F1-411C-A5FF-3174285FC36B}" srcOrd="0" destOrd="0" presId="urn:microsoft.com/office/officeart/2005/8/layout/hierarchy1"/>
    <dgm:cxn modelId="{C6200278-255D-46B7-A412-4EF84EC5F519}" srcId="{720FAC68-5FEB-4F4D-B608-5E3E3E61DEB3}" destId="{FCFAE888-61EF-44B3-B0B6-CA0695106625}" srcOrd="3" destOrd="0" parTransId="{0F75D0ED-3184-4FFA-9D69-B0A597FA524C}" sibTransId="{A14DADB3-C078-40A5-A24C-5BA053F2D0AE}"/>
    <dgm:cxn modelId="{E7C2A299-8225-4289-8927-80947FD2DBEE}" type="presOf" srcId="{9AB7FC2F-50A8-4888-A511-2A18F1ACA087}" destId="{F1E2F893-5881-405A-9A71-03726C2CEFEA}" srcOrd="0" destOrd="0" presId="urn:microsoft.com/office/officeart/2005/8/layout/hierarchy1"/>
    <dgm:cxn modelId="{6339BB94-39FC-4F7B-83E4-A82B09EF6516}" type="presOf" srcId="{BAE19C78-8CC8-401E-8776-BB010CFB8BC5}" destId="{52AB617D-02D8-4C2E-9840-DF8137D2DB72}" srcOrd="0" destOrd="0" presId="urn:microsoft.com/office/officeart/2005/8/layout/hierarchy1"/>
    <dgm:cxn modelId="{F0DB1802-C926-4ACE-8294-10000A1EB0DD}" type="presOf" srcId="{7D491EC4-8416-48F6-89DE-DC2A2F422B9A}" destId="{45A11A91-179E-408C-86E5-806BEE1B5F00}" srcOrd="0" destOrd="0" presId="urn:microsoft.com/office/officeart/2005/8/layout/hierarchy1"/>
    <dgm:cxn modelId="{15A4B2F1-D082-446B-B319-DD9EF56CF82B}" type="presOf" srcId="{5C31BB7E-1623-462F-8B0A-209106395D5B}" destId="{6385D55E-D91A-4336-8869-0D597F86508C}" srcOrd="0" destOrd="0" presId="urn:microsoft.com/office/officeart/2005/8/layout/hierarchy1"/>
    <dgm:cxn modelId="{BEC24025-7713-4830-979F-8230B697345F}" type="presOf" srcId="{62C6EECF-8236-4661-A751-BDBC23A9CE0B}" destId="{487D11E3-0816-428B-8496-057A910871DD}" srcOrd="0" destOrd="0" presId="urn:microsoft.com/office/officeart/2005/8/layout/hierarchy1"/>
    <dgm:cxn modelId="{B7F64856-9A2C-4B08-B1FE-3B4531BA1EE1}" srcId="{DB18B931-184C-4674-8A9B-3F8CC8D7D004}" destId="{DA247FAB-0DA5-45FD-8EF6-C175C68F4CB1}" srcOrd="3" destOrd="0" parTransId="{2A7BF6D3-C163-4695-9BC7-DF5F2894E8BB}" sibTransId="{81207E1E-5207-47E3-B586-F08EB1AA5BC2}"/>
    <dgm:cxn modelId="{56E9CF95-88DA-4445-8144-FB3D8044EF86}" type="presOf" srcId="{1C4A56CA-6B22-4BE3-8550-1FC9686F760B}" destId="{2E57143E-E9BE-4334-9802-082487D029EA}" srcOrd="0" destOrd="0" presId="urn:microsoft.com/office/officeart/2005/8/layout/hierarchy1"/>
    <dgm:cxn modelId="{A549D3AB-6C34-49C1-BF41-4CFAE7E685B5}" srcId="{C8AB35D0-3E4B-4D3A-AD83-0F3D4EEF1B39}" destId="{FB63E066-F823-40EB-BBB0-D21F67118DFA}" srcOrd="0" destOrd="0" parTransId="{28B0008A-2086-41A2-8991-29423AC499C0}" sibTransId="{FC8F01DA-2FC3-4F2A-A2D9-DF0916084361}"/>
    <dgm:cxn modelId="{003047C4-C8D0-4D43-928D-AC6A1167E1D1}" type="presOf" srcId="{239E5BCE-9B95-45D2-BC56-C6CD7B1F7081}" destId="{202203D7-C12F-4555-9198-665360C579ED}" srcOrd="0" destOrd="0" presId="urn:microsoft.com/office/officeart/2005/8/layout/hierarchy1"/>
    <dgm:cxn modelId="{FD59EB89-CC19-4799-8C7B-C5ED57A09195}" type="presOf" srcId="{AFF51D01-9B81-45A2-9283-0E6490AEA904}" destId="{96C0EA4A-7B8F-4147-B057-5CBCF9B77E95}" srcOrd="0" destOrd="0" presId="urn:microsoft.com/office/officeart/2005/8/layout/hierarchy1"/>
    <dgm:cxn modelId="{D337BE40-3211-4AF6-8C20-99644B1706FC}" type="presOf" srcId="{A3CADDD8-16BF-4D88-8C1B-B44193D4990E}" destId="{F2D8C2F6-0E69-4267-8EEB-32D7ABA1DCB9}" srcOrd="0" destOrd="0" presId="urn:microsoft.com/office/officeart/2005/8/layout/hierarchy1"/>
    <dgm:cxn modelId="{B4505CBB-6C75-44B0-BEED-F312094F10DC}" srcId="{E98D78BA-E3A9-4076-A70C-2625653C0190}" destId="{DB18B931-184C-4674-8A9B-3F8CC8D7D004}" srcOrd="0" destOrd="0" parTransId="{DEFA5D2E-2B74-410E-85DE-77CCB22124EA}" sibTransId="{8895C656-D095-48F7-95E7-A9BEA9E169C1}"/>
    <dgm:cxn modelId="{F4D76C07-A130-4C1D-A5BB-9CDB71A1DB36}" srcId="{BAE19C78-8CC8-401E-8776-BB010CFB8BC5}" destId="{5CB7DFBE-F9C4-4F67-A4C2-419745526157}" srcOrd="0" destOrd="0" parTransId="{E38FC48C-F405-47C0-88F1-CD8A670BCAB8}" sibTransId="{AE37D4E9-C2D4-48FD-B054-C92C67100A36}"/>
    <dgm:cxn modelId="{36CF9AE6-01DB-49A0-961C-6A619F76BCBD}" type="presOf" srcId="{CA56AACA-7C44-4A9A-9DF8-BFF99499C3B7}" destId="{628AD24B-90EF-4BA5-98EF-BF98A5FDEF14}" srcOrd="0" destOrd="0" presId="urn:microsoft.com/office/officeart/2005/8/layout/hierarchy1"/>
    <dgm:cxn modelId="{00905067-3C12-478F-BA5B-7096EB5E963B}" type="presOf" srcId="{4C6381E1-653E-4E4B-95CD-7200A20D2FD8}" destId="{63FD50D7-12F2-4D79-83E5-1FE1235202FA}" srcOrd="0" destOrd="0" presId="urn:microsoft.com/office/officeart/2005/8/layout/hierarchy1"/>
    <dgm:cxn modelId="{B71293CA-65FB-4720-935F-7A096E007F82}" type="presOf" srcId="{5CB7DFBE-F9C4-4F67-A4C2-419745526157}" destId="{5770EA07-8714-42DB-B230-A311C734C441}" srcOrd="0" destOrd="0" presId="urn:microsoft.com/office/officeart/2005/8/layout/hierarchy1"/>
    <dgm:cxn modelId="{313CD31C-F020-4E74-AB00-1EE04BC84B44}" type="presOf" srcId="{DB18B931-184C-4674-8A9B-3F8CC8D7D004}" destId="{A441F7A3-F339-48A0-8BE5-8F79030999E3}" srcOrd="0" destOrd="0" presId="urn:microsoft.com/office/officeart/2005/8/layout/hierarchy1"/>
    <dgm:cxn modelId="{F753D04D-40FC-4F12-8F1E-4EA1265F0806}" srcId="{C54E2879-3A7A-444D-9F99-CF98438C5377}" destId="{57176204-BDF9-469B-81AE-647E5BCCEF39}" srcOrd="0" destOrd="0" parTransId="{AB20A13D-F2A2-46E6-B65F-6656CBD4851B}" sibTransId="{96BC3124-36F2-4E52-801B-F0AAEB2E25C4}"/>
    <dgm:cxn modelId="{9E6E60F1-31C8-4466-ADF9-F862252ADC94}" type="presOf" srcId="{01E1D9D4-1E3F-4A77-BC8C-BBFD0CF135A6}" destId="{D8037346-30E6-44C2-8A0D-F852FF250F95}" srcOrd="0" destOrd="0" presId="urn:microsoft.com/office/officeart/2005/8/layout/hierarchy1"/>
    <dgm:cxn modelId="{A322D854-4B8C-4F14-9C8E-C7ECB1B78AC0}" srcId="{62C6EECF-8236-4661-A751-BDBC23A9CE0B}" destId="{7D491EC4-8416-48F6-89DE-DC2A2F422B9A}" srcOrd="0" destOrd="0" parTransId="{B835017A-C1E6-4E00-B1B4-9D0A14900C2A}" sibTransId="{A956D97B-9D38-40D3-82DF-196167E2DE17}"/>
    <dgm:cxn modelId="{9FD3843F-98A8-4B4A-BB23-AAE245FBAFD1}" type="presOf" srcId="{5C30D0E7-5A01-44C5-AEEC-C0DF016EFC8D}" destId="{647A8189-D722-4D22-BC5F-0DAD429A7DB9}" srcOrd="0" destOrd="0" presId="urn:microsoft.com/office/officeart/2005/8/layout/hierarchy1"/>
    <dgm:cxn modelId="{0F1254F9-6EFC-4875-A247-AE9337B13670}" type="presOf" srcId="{57176204-BDF9-469B-81AE-647E5BCCEF39}" destId="{63696E64-DCF0-4698-BDA2-CF240D20BC9C}" srcOrd="0" destOrd="0" presId="urn:microsoft.com/office/officeart/2005/8/layout/hierarchy1"/>
    <dgm:cxn modelId="{A6C06860-E706-4163-A6F2-436743B3CBC9}" srcId="{DB18B931-184C-4674-8A9B-3F8CC8D7D004}" destId="{239E5BCE-9B95-45D2-BC56-C6CD7B1F7081}" srcOrd="7" destOrd="0" parTransId="{D9A35FB9-45DB-4B52-9F1E-BBEA4761867E}" sibTransId="{1D247175-F349-4733-8442-B8B85D0B086F}"/>
    <dgm:cxn modelId="{EA31CCEA-B235-42C5-B3F0-476FA7FE78FC}" srcId="{DB18B931-184C-4674-8A9B-3F8CC8D7D004}" destId="{720FAC68-5FEB-4F4D-B608-5E3E3E61DEB3}" srcOrd="5" destOrd="0" parTransId="{F9D288E5-B944-4860-92CC-F1A8AB7B4ABB}" sibTransId="{A1334962-727E-482A-9B5C-38D12B7E2CEB}"/>
    <dgm:cxn modelId="{7901BD14-18D0-48F5-9028-1246A3C22F69}" type="presOf" srcId="{BF2C892A-42E9-4600-A907-52E99A80F963}" destId="{DDF03F9A-CE14-461C-90C9-F656DBC86F1A}" srcOrd="0" destOrd="0" presId="urn:microsoft.com/office/officeart/2005/8/layout/hierarchy1"/>
    <dgm:cxn modelId="{ED1249FD-26FE-4C3D-B463-8F1D3A7282B2}" type="presOf" srcId="{FFEABE74-E771-483D-804E-C35C0DD2D0D6}" destId="{4A3106DB-FCFE-4963-916F-1D34BBF89C0E}" srcOrd="0" destOrd="0" presId="urn:microsoft.com/office/officeart/2005/8/layout/hierarchy1"/>
    <dgm:cxn modelId="{2899205A-2972-413F-A674-BECCEB825183}" type="presOf" srcId="{FA451FC0-728E-4719-86D7-A76DD6C18908}" destId="{2D1ACF39-BC61-401B-9281-5B449FCB895A}" srcOrd="0" destOrd="0" presId="urn:microsoft.com/office/officeart/2005/8/layout/hierarchy1"/>
    <dgm:cxn modelId="{F33137E7-406E-4336-8B2F-6A243170A754}" srcId="{4B45F844-99F0-4963-8252-F812047641FE}" destId="{5C31BB7E-1623-462F-8B0A-209106395D5B}" srcOrd="0" destOrd="0" parTransId="{FE6B9BCC-3CBC-4FDC-8A91-C6FD8A1C4791}" sibTransId="{E1E1A00C-EBC9-4B9B-A40F-D52A0F35113C}"/>
    <dgm:cxn modelId="{6E0E6CA9-6D49-4FC2-8E8D-25F8A70E90A4}" type="presOf" srcId="{A85A7B23-FF53-4C90-8374-A6F741B19294}" destId="{99C5AD53-1847-449C-A67A-9F4B48F25256}" srcOrd="0" destOrd="0" presId="urn:microsoft.com/office/officeart/2005/8/layout/hierarchy1"/>
    <dgm:cxn modelId="{85472B4A-6A1E-4B88-9E11-A87B298C81DE}" type="presOf" srcId="{2A7BF6D3-C163-4695-9BC7-DF5F2894E8BB}" destId="{73B9C707-C601-4F53-9051-C480D7EE945E}" srcOrd="0" destOrd="0" presId="urn:microsoft.com/office/officeart/2005/8/layout/hierarchy1"/>
    <dgm:cxn modelId="{749DAC80-2F6C-4563-B5E6-38CE13DB731D}" srcId="{4C6381E1-653E-4E4B-95CD-7200A20D2FD8}" destId="{B5393F71-C901-4B37-B34E-90BF392E9C3E}" srcOrd="1" destOrd="0" parTransId="{CB5A1F46-2322-4B2E-A5DE-3B80B8A84948}" sibTransId="{B4389DCB-1007-42B4-9ABA-C5D0C123D790}"/>
    <dgm:cxn modelId="{A2688518-ACA3-4ABC-A427-4DB23021567E}" type="presOf" srcId="{625CB779-FA17-4293-8B2C-717929FD502F}" destId="{B20F0738-F655-4286-B8A8-082FAD89E01B}" srcOrd="0" destOrd="0" presId="urn:microsoft.com/office/officeart/2005/8/layout/hierarchy1"/>
    <dgm:cxn modelId="{6FAD928D-3845-4306-BB5B-8C80051E71DA}" type="presOf" srcId="{9CB14333-8900-43FE-A922-BBA3DCCF1B04}" destId="{7570B73B-5959-490E-94B9-2AE4A57C99E7}" srcOrd="0" destOrd="0" presId="urn:microsoft.com/office/officeart/2005/8/layout/hierarchy1"/>
    <dgm:cxn modelId="{6250C1A0-D9E7-4606-9A40-9A067CF459D6}" type="presOf" srcId="{3BEAAEDD-9476-43D7-B0D2-A6B8484BB5FC}" destId="{720815DA-8651-498D-8889-A1D501E7CC3D}" srcOrd="0" destOrd="0" presId="urn:microsoft.com/office/officeart/2005/8/layout/hierarchy1"/>
    <dgm:cxn modelId="{352819B3-4E9B-424C-B632-782F0EDF53CD}" type="presOf" srcId="{D9A35FB9-45DB-4B52-9F1E-BBEA4761867E}" destId="{59E09378-10DB-4997-8384-1DFAAF8BF9BE}" srcOrd="0" destOrd="0" presId="urn:microsoft.com/office/officeart/2005/8/layout/hierarchy1"/>
    <dgm:cxn modelId="{B496B71B-828B-4C55-BD5C-4DCFD09952A5}" type="presOf" srcId="{4B45F844-99F0-4963-8252-F812047641FE}" destId="{3324E486-D001-489D-B72E-0796B0D804EF}" srcOrd="0" destOrd="0" presId="urn:microsoft.com/office/officeart/2005/8/layout/hierarchy1"/>
    <dgm:cxn modelId="{1BD88C3E-4F4C-4A84-BC35-C0F1D349575A}" type="presOf" srcId="{301E61AD-CD00-4116-96F7-C4DDA1EA41C8}" destId="{ACFA98B8-BF17-401C-AD5B-8A8C65150C44}" srcOrd="0" destOrd="0" presId="urn:microsoft.com/office/officeart/2005/8/layout/hierarchy1"/>
    <dgm:cxn modelId="{18F59188-9027-4B12-A4CC-E41D8DDD4699}" type="presOf" srcId="{C1978520-9505-482F-A7EB-69B029C5168E}" destId="{96BB954A-E3DE-4E93-9618-9B0E0E7BEBE9}" srcOrd="0" destOrd="0" presId="urn:microsoft.com/office/officeart/2005/8/layout/hierarchy1"/>
    <dgm:cxn modelId="{E5D741CF-9AB9-4E56-96BD-1E22600B834E}" srcId="{FB63E066-F823-40EB-BBB0-D21F67118DFA}" destId="{62C6EECF-8236-4661-A751-BDBC23A9CE0B}" srcOrd="0" destOrd="0" parTransId="{37CB80FB-4042-4B07-A005-19EF410B0B74}" sibTransId="{81C91341-6075-467C-B858-3F73FBF6C176}"/>
    <dgm:cxn modelId="{9B310FE7-E645-4163-B2B0-1024C5ACAB4A}" type="presOf" srcId="{887A4B60-92DB-4A02-BFA0-0C94F9EE7B36}" destId="{32625A92-1AA0-4433-9698-E5C159D978C5}" srcOrd="0" destOrd="0" presId="urn:microsoft.com/office/officeart/2005/8/layout/hierarchy1"/>
    <dgm:cxn modelId="{930AD32B-681F-4EBD-9803-CE20366C39CC}" type="presOf" srcId="{CCC2B5B5-07BB-4925-B59A-EFF55EFA89CC}" destId="{948228E1-C33D-4DAC-B984-E270AB1D5664}" srcOrd="0" destOrd="0" presId="urn:microsoft.com/office/officeart/2005/8/layout/hierarchy1"/>
    <dgm:cxn modelId="{7139D4C4-772C-4DD3-8ACE-6AE188B7B8F7}" srcId="{DB18B931-184C-4674-8A9B-3F8CC8D7D004}" destId="{98724B96-D55B-4EBB-BD61-B90E0FC36733}" srcOrd="6" destOrd="0" parTransId="{F7836E3C-4EF4-4A08-BAE9-54CCE19E9674}" sibTransId="{62372503-1F5C-486F-9628-6E7DF5FC3A18}"/>
    <dgm:cxn modelId="{DE61D4D1-D995-4550-B637-B26645D1CD55}" srcId="{720FAC68-5FEB-4F4D-B608-5E3E3E61DEB3}" destId="{BAE19C78-8CC8-401E-8776-BB010CFB8BC5}" srcOrd="0" destOrd="0" parTransId="{A85A7B23-FF53-4C90-8374-A6F741B19294}" sibTransId="{ECACCC3B-BDA2-4DC6-A6D5-0783411CED0C}"/>
    <dgm:cxn modelId="{F334E641-67E4-41B5-93B6-C73E7ED8096B}" srcId="{DB18B931-184C-4674-8A9B-3F8CC8D7D004}" destId="{E18D9025-9672-4214-B38A-41DBA89E060E}" srcOrd="1" destOrd="0" parTransId="{6730E709-419F-474B-B42E-C66FC770E269}" sibTransId="{48D7EFFB-D8EE-4374-BC25-944426CD6238}"/>
    <dgm:cxn modelId="{FC0C3301-22E9-483C-B935-B85FA327BB55}" srcId="{9A521F4D-91A4-45EB-AF54-FD36E139544D}" destId="{AFF51D01-9B81-45A2-9283-0E6490AEA904}" srcOrd="0" destOrd="0" parTransId="{2570ACAA-2633-4714-B58A-6CD472511530}" sibTransId="{1BABD335-FDC3-41F4-A380-069E1D075B2C}"/>
    <dgm:cxn modelId="{B2647EB0-094F-487B-9989-9353ACF9AC07}" srcId="{DB18B931-184C-4674-8A9B-3F8CC8D7D004}" destId="{301E61AD-CD00-4116-96F7-C4DDA1EA41C8}" srcOrd="0" destOrd="0" parTransId="{819AE009-9760-4FAB-8BF5-49570D7CB62F}" sibTransId="{08A09280-7269-47B9-A2EF-1F442D4C19FC}"/>
    <dgm:cxn modelId="{DADF5D48-EBED-48F1-A790-78F774BC2A93}" type="presOf" srcId="{DCAFEE92-79B5-4A2C-813B-C154D01020A2}" destId="{05FF5417-ECA7-4534-9EC3-16AD8FB8E209}" srcOrd="0" destOrd="0" presId="urn:microsoft.com/office/officeart/2005/8/layout/hierarchy1"/>
    <dgm:cxn modelId="{D432E104-A7A1-4B1C-8B90-19FCF50A6587}" type="presOf" srcId="{C7676E20-4CAD-419A-BDE1-784CF3390016}" destId="{6737C4E4-7403-4A3E-9A84-283FE69C6E29}" srcOrd="0" destOrd="0" presId="urn:microsoft.com/office/officeart/2005/8/layout/hierarchy1"/>
    <dgm:cxn modelId="{0458C71E-EBB3-4AC4-A836-9B58F92B7C53}" type="presOf" srcId="{D8BE4596-3B56-4BC5-91AF-AE310FC172D1}" destId="{058F391D-F7DB-43BD-A8C8-78D2DE32FDEB}" srcOrd="0" destOrd="0" presId="urn:microsoft.com/office/officeart/2005/8/layout/hierarchy1"/>
    <dgm:cxn modelId="{AB379D59-9854-4E22-9EE8-902653111833}" srcId="{CA56AACA-7C44-4A9A-9DF8-BFF99499C3B7}" destId="{C8AB35D0-3E4B-4D3A-AD83-0F3D4EEF1B39}" srcOrd="0" destOrd="0" parTransId="{D990E704-1997-4865-A6EE-2CB866D9D447}" sibTransId="{827ABF36-9F3A-466F-80B8-3F95BF8B3FF7}"/>
    <dgm:cxn modelId="{752F5A96-F96D-49E3-9CD7-B84C93C13AD8}" type="presOf" srcId="{2570ACAA-2633-4714-B58A-6CD472511530}" destId="{E5A15966-CED2-44B0-8D7F-A8A6180F3ED4}" srcOrd="0" destOrd="0" presId="urn:microsoft.com/office/officeart/2005/8/layout/hierarchy1"/>
    <dgm:cxn modelId="{EF394E3C-6E08-4505-9B12-9741C83FC858}" type="presOf" srcId="{FCFAE888-61EF-44B3-B0B6-CA0695106625}" destId="{810A7143-A127-4CA4-9EA8-FC48EA59E3CB}" srcOrd="0" destOrd="0" presId="urn:microsoft.com/office/officeart/2005/8/layout/hierarchy1"/>
    <dgm:cxn modelId="{4955D081-7736-4FE2-B5BE-1FCD8043C211}" srcId="{DB18B931-184C-4674-8A9B-3F8CC8D7D004}" destId="{C31C8F43-4ABC-4DE7-9091-489BBACDD1F4}" srcOrd="4" destOrd="0" parTransId="{14BB88D0-72D0-4516-A5A9-60032C6FEC05}" sibTransId="{105685B0-147D-449A-A1F9-FAD466505D7D}"/>
    <dgm:cxn modelId="{DA4A4007-E3E0-48F0-B447-C91738965B36}" srcId="{4B45F844-99F0-4963-8252-F812047641FE}" destId="{FFEABE74-E771-483D-804E-C35C0DD2D0D6}" srcOrd="1" destOrd="0" parTransId="{05197C7E-5C2A-4CDD-8DEE-4CCCAAC5BD88}" sibTransId="{B99F3118-91FB-4E45-B37B-377DE440D2F4}"/>
    <dgm:cxn modelId="{EC4D2EA3-0391-4AFA-AF86-A209233B8A3F}" srcId="{0D0A65E4-5ACB-4981-99E3-A8E61A9DEDBD}" destId="{C54E2879-3A7A-444D-9F99-CF98438C5377}" srcOrd="0" destOrd="0" parTransId="{6D05BD90-08C6-40F2-B42C-2026EDF65E76}" sibTransId="{65B36E3F-2863-405E-9223-861F71C6D6B3}"/>
    <dgm:cxn modelId="{477588D8-2C20-43AB-8830-52213B9DD57A}" srcId="{4B45F844-99F0-4963-8252-F812047641FE}" destId="{A3CADDD8-16BF-4D88-8C1B-B44193D4990E}" srcOrd="3" destOrd="0" parTransId="{01E1D9D4-1E3F-4A77-BC8C-BBFD0CF135A6}" sibTransId="{095D5FB5-A3D0-4B5D-999D-914703F55B0C}"/>
    <dgm:cxn modelId="{05BF3E7B-5AA5-4F6B-A54F-2ADFCBB9E50D}" type="presOf" srcId="{E18D9025-9672-4214-B38A-41DBA89E060E}" destId="{176A226A-908F-4064-9F5C-CB0F84B6F563}" srcOrd="0" destOrd="0" presId="urn:microsoft.com/office/officeart/2005/8/layout/hierarchy1"/>
    <dgm:cxn modelId="{CF442033-DB65-4FC7-AF5E-ED449C2853D1}" type="presOf" srcId="{FB63E066-F823-40EB-BBB0-D21F67118DFA}" destId="{6B14DF5C-540C-442F-8CB1-A1BCB85F56CD}" srcOrd="0" destOrd="0" presId="urn:microsoft.com/office/officeart/2005/8/layout/hierarchy1"/>
    <dgm:cxn modelId="{55DF565E-AAF3-453B-983B-B3D38F8AEDB2}" srcId="{C7676E20-4CAD-419A-BDE1-784CF3390016}" destId="{9CB14333-8900-43FE-A922-BBA3DCCF1B04}" srcOrd="0" destOrd="0" parTransId="{9AB7FC2F-50A8-4888-A511-2A18F1ACA087}" sibTransId="{A4F6498A-9651-4DD4-AF62-52B86F6D7E27}"/>
    <dgm:cxn modelId="{4FA808DF-BA5A-429D-AFC0-A926BB39C0AB}" type="presOf" srcId="{887DA08B-5CED-4249-98F6-FF85884992F1}" destId="{2157A199-23AE-4AF4-9527-BE28B7CE5B5F}" srcOrd="0" destOrd="0" presId="urn:microsoft.com/office/officeart/2005/8/layout/hierarchy1"/>
    <dgm:cxn modelId="{9B4A13CF-6CCF-4E2C-A665-FDD79CD275D4}" type="presOf" srcId="{33BEE06B-7988-4EF0-A2D6-6969C45B0F87}" destId="{9EAA4E51-9453-49B7-A216-A7022ED3812A}" srcOrd="0" destOrd="0" presId="urn:microsoft.com/office/officeart/2005/8/layout/hierarchy1"/>
    <dgm:cxn modelId="{FD04EDE8-D88F-41F3-8491-8E15D3E769F7}" srcId="{4C6381E1-653E-4E4B-95CD-7200A20D2FD8}" destId="{C1978520-9505-482F-A7EB-69B029C5168E}" srcOrd="3" destOrd="0" parTransId="{CCC2B5B5-07BB-4925-B59A-EFF55EFA89CC}" sibTransId="{148F51C9-193C-4CEE-BD42-E806A535D00F}"/>
    <dgm:cxn modelId="{ECE2B349-3B26-4AF9-B4EF-57BD1A32DAC4}" type="presOf" srcId="{6D78FC2A-2015-4BF6-A9F0-1E38B3D6D769}" destId="{E83D5167-028B-45A0-A8E0-E0BC840D580F}" srcOrd="0" destOrd="0" presId="urn:microsoft.com/office/officeart/2005/8/layout/hierarchy1"/>
    <dgm:cxn modelId="{493B5A91-A74D-4038-8DB4-8A1B969CDD41}" type="presOf" srcId="{C54E2879-3A7A-444D-9F99-CF98438C5377}" destId="{F79AC107-23E4-421F-A670-B94658CB505F}" srcOrd="0" destOrd="0" presId="urn:microsoft.com/office/officeart/2005/8/layout/hierarchy1"/>
    <dgm:cxn modelId="{6F669835-A0F0-46CF-A417-5AF1AE5B3865}" type="presOf" srcId="{0F75D0ED-3184-4FFA-9D69-B0A597FA524C}" destId="{2B52F048-9613-4E14-A552-C781E9AE8CD1}" srcOrd="0" destOrd="0" presId="urn:microsoft.com/office/officeart/2005/8/layout/hierarchy1"/>
    <dgm:cxn modelId="{F53CB94D-1D0B-47FA-BCC0-45AA8FCC47C0}" type="presOf" srcId="{37CB80FB-4042-4B07-A005-19EF410B0B74}" destId="{A9639E34-F4B2-49DE-86D3-417C3A352790}" srcOrd="0" destOrd="0" presId="urn:microsoft.com/office/officeart/2005/8/layout/hierarchy1"/>
    <dgm:cxn modelId="{2C6537CE-0B5B-41E8-BBD8-E91D43A2525B}" type="presOf" srcId="{CB5A1F46-2322-4B2E-A5DE-3B80B8A84948}" destId="{F8B7A953-3EE1-405B-A8A7-8A1F7C29D8A9}" srcOrd="0" destOrd="0" presId="urn:microsoft.com/office/officeart/2005/8/layout/hierarchy1"/>
    <dgm:cxn modelId="{EB82EBCB-6E08-402C-B2DB-EB3D66E2AFB1}" type="presOf" srcId="{FE6B9BCC-3CBC-4FDC-8A91-C6FD8A1C4791}" destId="{DBEE4FCE-E3E4-46BA-AA85-28BD37D577FF}" srcOrd="0" destOrd="0" presId="urn:microsoft.com/office/officeart/2005/8/layout/hierarchy1"/>
    <dgm:cxn modelId="{4D8A7114-4BE8-4F0D-AAC9-0B8F30B71A3F}" type="presOf" srcId="{E38FC48C-F405-47C0-88F1-CD8A670BCAB8}" destId="{9C0B4465-F6F5-46D2-92C1-D0621394E4F4}" srcOrd="0" destOrd="0" presId="urn:microsoft.com/office/officeart/2005/8/layout/hierarchy1"/>
    <dgm:cxn modelId="{B79FB340-E379-4C0E-88A4-36DAD2984955}" type="presOf" srcId="{CEE81B6F-DFE6-4883-B1EE-DED83DF16DC1}" destId="{6F7CB5AC-1DF3-4115-B700-2007C37BE113}" srcOrd="0" destOrd="0" presId="urn:microsoft.com/office/officeart/2005/8/layout/hierarchy1"/>
    <dgm:cxn modelId="{317B397F-1D61-4B2A-B7A3-CD24897C7B62}" type="presOf" srcId="{9A521F4D-91A4-45EB-AF54-FD36E139544D}" destId="{89D25A52-B313-48A1-BA7A-F99E1A1BCE22}" srcOrd="0" destOrd="0" presId="urn:microsoft.com/office/officeart/2005/8/layout/hierarchy1"/>
    <dgm:cxn modelId="{B3C4E5A6-BF98-4EA9-A578-32030653C4D5}" srcId="{B5393F71-C901-4B37-B34E-90BF392E9C3E}" destId="{09D828C0-CD7E-4CF5-A1AD-CB45CFD19B07}" srcOrd="0" destOrd="0" parTransId="{397E4A98-09A2-4A2C-9CEA-7147F72358BE}" sibTransId="{A452546D-4605-409A-BAA7-F99CF8D9AA66}"/>
    <dgm:cxn modelId="{BADF9863-C774-4C2E-8BA7-EAA35FE049AC}" srcId="{DB18B931-184C-4674-8A9B-3F8CC8D7D004}" destId="{40D80C30-AF27-4D42-B9C6-FD93F6393D9D}" srcOrd="10" destOrd="0" parTransId="{33BEE06B-7988-4EF0-A2D6-6969C45B0F87}" sibTransId="{67CE9443-BD41-4292-80BC-CB215B77137D}"/>
    <dgm:cxn modelId="{EF3167C3-428D-447C-A5D3-E6AC5ED8642E}" type="presOf" srcId="{14BB88D0-72D0-4516-A5A9-60032C6FEC05}" destId="{145C9446-2D6F-41DA-A928-9E3A3109777A}" srcOrd="0" destOrd="0" presId="urn:microsoft.com/office/officeart/2005/8/layout/hierarchy1"/>
    <dgm:cxn modelId="{FBC7A585-71A3-4E5F-9E9A-BBABF8F6B8CF}" srcId="{4C6381E1-653E-4E4B-95CD-7200A20D2FD8}" destId="{9A521F4D-91A4-45EB-AF54-FD36E139544D}" srcOrd="0" destOrd="0" parTransId="{B6FC60F7-8EB4-4702-A8A7-4DB90A27801F}" sibTransId="{C111E3EA-2B3B-42B5-9D64-7C7232E304AB}"/>
    <dgm:cxn modelId="{D6FE6CDA-9789-4451-8565-32617BC17BFD}" type="presOf" srcId="{397E4A98-09A2-4A2C-9CEA-7147F72358BE}" destId="{2DFFEECA-3618-4983-AD90-C579850AD7E9}" srcOrd="0" destOrd="0" presId="urn:microsoft.com/office/officeart/2005/8/layout/hierarchy1"/>
    <dgm:cxn modelId="{2BFA5D00-1201-41FE-8154-1BE3BA3AA84A}" srcId="{720FAC68-5FEB-4F4D-B608-5E3E3E61DEB3}" destId="{CEE81B6F-DFE6-4883-B1EE-DED83DF16DC1}" srcOrd="1" destOrd="0" parTransId="{DCAFEE92-79B5-4A2C-813B-C154D01020A2}" sibTransId="{5F653E52-2006-4EBE-9598-F88B41352C44}"/>
    <dgm:cxn modelId="{4AD5F872-7CD8-4633-A580-BC53476E21D2}" type="presOf" srcId="{05197C7E-5C2A-4CDD-8DEE-4CCCAAC5BD88}" destId="{6AC9E8E7-56A0-423C-B6B8-0FC148B21107}" srcOrd="0" destOrd="0" presId="urn:microsoft.com/office/officeart/2005/8/layout/hierarchy1"/>
    <dgm:cxn modelId="{05A27730-52FB-42E0-9DBD-6E99584D641C}" srcId="{DB18B931-184C-4674-8A9B-3F8CC8D7D004}" destId="{4C6381E1-653E-4E4B-95CD-7200A20D2FD8}" srcOrd="2" destOrd="0" parTransId="{BF2C892A-42E9-4600-A907-52E99A80F963}" sibTransId="{645AD3CA-23EE-4DB0-903C-E6B31A2AD9BB}"/>
    <dgm:cxn modelId="{600C63D5-4A28-409E-98C7-EC31C3ABEC9A}" type="presParOf" srcId="{D9AD2437-7C14-478A-BBA9-9BE5875ABF20}" destId="{489E8165-4A2B-4203-BCC4-327A035518F5}" srcOrd="0" destOrd="0" presId="urn:microsoft.com/office/officeart/2005/8/layout/hierarchy1"/>
    <dgm:cxn modelId="{56B68C94-62EB-48E8-95B9-9FFC24CBCBF6}" type="presParOf" srcId="{489E8165-4A2B-4203-BCC4-327A035518F5}" destId="{8F015456-239C-4F55-8421-F31BDB3B9602}" srcOrd="0" destOrd="0" presId="urn:microsoft.com/office/officeart/2005/8/layout/hierarchy1"/>
    <dgm:cxn modelId="{B4D633D1-BF70-45D5-AB8D-1043090E1C4A}" type="presParOf" srcId="{8F015456-239C-4F55-8421-F31BDB3B9602}" destId="{A411AF81-0ED9-4704-BF34-DA5C4E82D2F1}" srcOrd="0" destOrd="0" presId="urn:microsoft.com/office/officeart/2005/8/layout/hierarchy1"/>
    <dgm:cxn modelId="{85596B91-F7FF-47F7-BF98-2238D53D4CCC}" type="presParOf" srcId="{8F015456-239C-4F55-8421-F31BDB3B9602}" destId="{A441F7A3-F339-48A0-8BE5-8F79030999E3}" srcOrd="1" destOrd="0" presId="urn:microsoft.com/office/officeart/2005/8/layout/hierarchy1"/>
    <dgm:cxn modelId="{EEF1012E-8DD6-4A16-94D5-2496184C2933}" type="presParOf" srcId="{489E8165-4A2B-4203-BCC4-327A035518F5}" destId="{7331263F-DDF0-46D6-98BE-7D0D2F2E1410}" srcOrd="1" destOrd="0" presId="urn:microsoft.com/office/officeart/2005/8/layout/hierarchy1"/>
    <dgm:cxn modelId="{533B0B8A-7153-41DB-A641-BF02E7A2C4B5}" type="presParOf" srcId="{7331263F-DDF0-46D6-98BE-7D0D2F2E1410}" destId="{BE9E7BF2-0E12-4415-9D77-A13FBD81422D}" srcOrd="0" destOrd="0" presId="urn:microsoft.com/office/officeart/2005/8/layout/hierarchy1"/>
    <dgm:cxn modelId="{83BB9476-02BB-43B0-862D-9FE1AF94C9BB}" type="presParOf" srcId="{7331263F-DDF0-46D6-98BE-7D0D2F2E1410}" destId="{2BF0D090-C677-4063-9439-02A33C133103}" srcOrd="1" destOrd="0" presId="urn:microsoft.com/office/officeart/2005/8/layout/hierarchy1"/>
    <dgm:cxn modelId="{CB742F38-2594-4D32-95E8-39913E0F35B9}" type="presParOf" srcId="{2BF0D090-C677-4063-9439-02A33C133103}" destId="{FE5A7041-2958-460C-82F4-FF3391B73295}" srcOrd="0" destOrd="0" presId="urn:microsoft.com/office/officeart/2005/8/layout/hierarchy1"/>
    <dgm:cxn modelId="{E3261F7D-E7FE-4413-B207-60ED0A409779}" type="presParOf" srcId="{FE5A7041-2958-460C-82F4-FF3391B73295}" destId="{FEA8239B-D5D4-443B-9BF6-A3156AEC2F8B}" srcOrd="0" destOrd="0" presId="urn:microsoft.com/office/officeart/2005/8/layout/hierarchy1"/>
    <dgm:cxn modelId="{0CA031C7-BBD4-4B87-920E-206FEA8B06EF}" type="presParOf" srcId="{FE5A7041-2958-460C-82F4-FF3391B73295}" destId="{ACFA98B8-BF17-401C-AD5B-8A8C65150C44}" srcOrd="1" destOrd="0" presId="urn:microsoft.com/office/officeart/2005/8/layout/hierarchy1"/>
    <dgm:cxn modelId="{18D3E66B-AF4C-4A0A-883A-477213B9907F}" type="presParOf" srcId="{2BF0D090-C677-4063-9439-02A33C133103}" destId="{2D538DE7-3F67-433F-B090-82D63D2736C8}" srcOrd="1" destOrd="0" presId="urn:microsoft.com/office/officeart/2005/8/layout/hierarchy1"/>
    <dgm:cxn modelId="{DE87F18F-51D2-4B39-858B-12A5C987DF3A}" type="presParOf" srcId="{7331263F-DDF0-46D6-98BE-7D0D2F2E1410}" destId="{652E4B5C-1CD0-4141-A036-93857D14E6EC}" srcOrd="2" destOrd="0" presId="urn:microsoft.com/office/officeart/2005/8/layout/hierarchy1"/>
    <dgm:cxn modelId="{218D5D99-52F8-4E23-9A2C-19D794D244BF}" type="presParOf" srcId="{7331263F-DDF0-46D6-98BE-7D0D2F2E1410}" destId="{856AEA77-B066-4203-B49F-AB2A7A1859C8}" srcOrd="3" destOrd="0" presId="urn:microsoft.com/office/officeart/2005/8/layout/hierarchy1"/>
    <dgm:cxn modelId="{5449DD1A-7586-4166-98C4-9BC023CC027F}" type="presParOf" srcId="{856AEA77-B066-4203-B49F-AB2A7A1859C8}" destId="{19B4DD09-EC7C-4B5E-B4E2-7C02638488AF}" srcOrd="0" destOrd="0" presId="urn:microsoft.com/office/officeart/2005/8/layout/hierarchy1"/>
    <dgm:cxn modelId="{53FE07F0-CFE4-4A18-BB08-F205237C55A5}" type="presParOf" srcId="{19B4DD09-EC7C-4B5E-B4E2-7C02638488AF}" destId="{BA82E5F2-F9B4-4C32-8C77-8E4294F79AF1}" srcOrd="0" destOrd="0" presId="urn:microsoft.com/office/officeart/2005/8/layout/hierarchy1"/>
    <dgm:cxn modelId="{77948D51-1485-4EE2-90A6-10ACB900F338}" type="presParOf" srcId="{19B4DD09-EC7C-4B5E-B4E2-7C02638488AF}" destId="{176A226A-908F-4064-9F5C-CB0F84B6F563}" srcOrd="1" destOrd="0" presId="urn:microsoft.com/office/officeart/2005/8/layout/hierarchy1"/>
    <dgm:cxn modelId="{998A6559-F8E0-4A4D-9CB1-B1F6BA0E14A5}" type="presParOf" srcId="{856AEA77-B066-4203-B49F-AB2A7A1859C8}" destId="{A91976DD-05CB-4B1F-BFA0-2D3C5A9A3AB9}" srcOrd="1" destOrd="0" presId="urn:microsoft.com/office/officeart/2005/8/layout/hierarchy1"/>
    <dgm:cxn modelId="{F014FA99-C772-45A8-A7B4-5CB5138C21DE}" type="presParOf" srcId="{7331263F-DDF0-46D6-98BE-7D0D2F2E1410}" destId="{DDF03F9A-CE14-461C-90C9-F656DBC86F1A}" srcOrd="4" destOrd="0" presId="urn:microsoft.com/office/officeart/2005/8/layout/hierarchy1"/>
    <dgm:cxn modelId="{C513FB3D-F4A6-4A29-9F34-C665FB4A6311}" type="presParOf" srcId="{7331263F-DDF0-46D6-98BE-7D0D2F2E1410}" destId="{6AE0336E-F46D-4D28-B41C-BA7AD2CD1544}" srcOrd="5" destOrd="0" presId="urn:microsoft.com/office/officeart/2005/8/layout/hierarchy1"/>
    <dgm:cxn modelId="{0756ED9B-EE18-46CD-9086-B570C07FCF63}" type="presParOf" srcId="{6AE0336E-F46D-4D28-B41C-BA7AD2CD1544}" destId="{26BDA547-CF0C-4A54-96ED-5560BD9005CB}" srcOrd="0" destOrd="0" presId="urn:microsoft.com/office/officeart/2005/8/layout/hierarchy1"/>
    <dgm:cxn modelId="{9CFBD40D-B42F-412E-96BF-58926CAD4C3E}" type="presParOf" srcId="{26BDA547-CF0C-4A54-96ED-5560BD9005CB}" destId="{C1527E4B-97B9-43C5-901C-6AF331725A97}" srcOrd="0" destOrd="0" presId="urn:microsoft.com/office/officeart/2005/8/layout/hierarchy1"/>
    <dgm:cxn modelId="{7882D494-EBE0-4995-A796-65CA45936190}" type="presParOf" srcId="{26BDA547-CF0C-4A54-96ED-5560BD9005CB}" destId="{63FD50D7-12F2-4D79-83E5-1FE1235202FA}" srcOrd="1" destOrd="0" presId="urn:microsoft.com/office/officeart/2005/8/layout/hierarchy1"/>
    <dgm:cxn modelId="{B38C4F83-D159-4E8C-8248-1CA341959C10}" type="presParOf" srcId="{6AE0336E-F46D-4D28-B41C-BA7AD2CD1544}" destId="{1A06CC99-82B0-4602-84E3-1F973491A152}" srcOrd="1" destOrd="0" presId="urn:microsoft.com/office/officeart/2005/8/layout/hierarchy1"/>
    <dgm:cxn modelId="{24AE6222-2925-408A-9EE2-ECC83C418DB1}" type="presParOf" srcId="{1A06CC99-82B0-4602-84E3-1F973491A152}" destId="{977A611F-34F6-4FB0-808C-E9C8E2B17264}" srcOrd="0" destOrd="0" presId="urn:microsoft.com/office/officeart/2005/8/layout/hierarchy1"/>
    <dgm:cxn modelId="{FA370663-1146-48CE-B3DB-94FCE9ECC9D9}" type="presParOf" srcId="{1A06CC99-82B0-4602-84E3-1F973491A152}" destId="{2425D0C8-034A-4D8F-9950-D356F361B2E3}" srcOrd="1" destOrd="0" presId="urn:microsoft.com/office/officeart/2005/8/layout/hierarchy1"/>
    <dgm:cxn modelId="{3B8F2904-3287-426A-9BDD-19FE05CCDC1A}" type="presParOf" srcId="{2425D0C8-034A-4D8F-9950-D356F361B2E3}" destId="{E13A9B55-3946-45FE-9520-92981545B0C0}" srcOrd="0" destOrd="0" presId="urn:microsoft.com/office/officeart/2005/8/layout/hierarchy1"/>
    <dgm:cxn modelId="{C6E25C1F-5AE8-45FB-A127-A2ADB9EC9A20}" type="presParOf" srcId="{E13A9B55-3946-45FE-9520-92981545B0C0}" destId="{13252264-94D9-4284-B269-69FDF6FF0A93}" srcOrd="0" destOrd="0" presId="urn:microsoft.com/office/officeart/2005/8/layout/hierarchy1"/>
    <dgm:cxn modelId="{D61EE2F8-A41D-4A8E-879A-BC816060A009}" type="presParOf" srcId="{E13A9B55-3946-45FE-9520-92981545B0C0}" destId="{89D25A52-B313-48A1-BA7A-F99E1A1BCE22}" srcOrd="1" destOrd="0" presId="urn:microsoft.com/office/officeart/2005/8/layout/hierarchy1"/>
    <dgm:cxn modelId="{1BF1E994-B6BE-4222-8892-3A0BAFC4BE03}" type="presParOf" srcId="{2425D0C8-034A-4D8F-9950-D356F361B2E3}" destId="{81A9942A-7ED7-498C-8783-A089B5A62A59}" srcOrd="1" destOrd="0" presId="urn:microsoft.com/office/officeart/2005/8/layout/hierarchy1"/>
    <dgm:cxn modelId="{870BB7A3-794B-4ACA-9623-C5CD5AC8C0D3}" type="presParOf" srcId="{81A9942A-7ED7-498C-8783-A089B5A62A59}" destId="{E5A15966-CED2-44B0-8D7F-A8A6180F3ED4}" srcOrd="0" destOrd="0" presId="urn:microsoft.com/office/officeart/2005/8/layout/hierarchy1"/>
    <dgm:cxn modelId="{B0CB1149-9316-495E-9D5E-BE84F4E07B72}" type="presParOf" srcId="{81A9942A-7ED7-498C-8783-A089B5A62A59}" destId="{3C794421-7555-4268-A105-F4393171F839}" srcOrd="1" destOrd="0" presId="urn:microsoft.com/office/officeart/2005/8/layout/hierarchy1"/>
    <dgm:cxn modelId="{A22EF6F9-CDB0-40C1-AC87-8733CDEA34D7}" type="presParOf" srcId="{3C794421-7555-4268-A105-F4393171F839}" destId="{27B86D37-7669-4D64-9E5E-2B845AEC2900}" srcOrd="0" destOrd="0" presId="urn:microsoft.com/office/officeart/2005/8/layout/hierarchy1"/>
    <dgm:cxn modelId="{95161CA9-114E-465E-B6C6-200470D2F7CA}" type="presParOf" srcId="{27B86D37-7669-4D64-9E5E-2B845AEC2900}" destId="{ED2B2F32-8E84-4CDE-8A4C-9BF772F22D5A}" srcOrd="0" destOrd="0" presId="urn:microsoft.com/office/officeart/2005/8/layout/hierarchy1"/>
    <dgm:cxn modelId="{E8A63D50-05EF-4731-84BC-2C863B252A03}" type="presParOf" srcId="{27B86D37-7669-4D64-9E5E-2B845AEC2900}" destId="{96C0EA4A-7B8F-4147-B057-5CBCF9B77E95}" srcOrd="1" destOrd="0" presId="urn:microsoft.com/office/officeart/2005/8/layout/hierarchy1"/>
    <dgm:cxn modelId="{1F566963-9EF4-432D-A9C6-A744E9614CBE}" type="presParOf" srcId="{3C794421-7555-4268-A105-F4393171F839}" destId="{2226CD9E-49F7-4FA1-B91E-F1484316378C}" srcOrd="1" destOrd="0" presId="urn:microsoft.com/office/officeart/2005/8/layout/hierarchy1"/>
    <dgm:cxn modelId="{7B7D2B24-9D7E-49DD-93E6-2A415B10DF50}" type="presParOf" srcId="{1A06CC99-82B0-4602-84E3-1F973491A152}" destId="{F8B7A953-3EE1-405B-A8A7-8A1F7C29D8A9}" srcOrd="2" destOrd="0" presId="urn:microsoft.com/office/officeart/2005/8/layout/hierarchy1"/>
    <dgm:cxn modelId="{BC54C963-7849-45F0-A665-D7B8B6D76708}" type="presParOf" srcId="{1A06CC99-82B0-4602-84E3-1F973491A152}" destId="{0856CEE8-3C0C-4546-8205-AA68DB1F8729}" srcOrd="3" destOrd="0" presId="urn:microsoft.com/office/officeart/2005/8/layout/hierarchy1"/>
    <dgm:cxn modelId="{2AA2665F-4DF6-4320-85D1-9EF2D7EC098C}" type="presParOf" srcId="{0856CEE8-3C0C-4546-8205-AA68DB1F8729}" destId="{5F82F057-067B-46D8-8E67-4317F45EB718}" srcOrd="0" destOrd="0" presId="urn:microsoft.com/office/officeart/2005/8/layout/hierarchy1"/>
    <dgm:cxn modelId="{E77C19BF-ABD8-4814-8666-727B25ECF123}" type="presParOf" srcId="{5F82F057-067B-46D8-8E67-4317F45EB718}" destId="{598CAE0B-6736-488C-B906-90791414C7AF}" srcOrd="0" destOrd="0" presId="urn:microsoft.com/office/officeart/2005/8/layout/hierarchy1"/>
    <dgm:cxn modelId="{C08A3D99-8EC7-4580-A9D5-AD6EB93A9D59}" type="presParOf" srcId="{5F82F057-067B-46D8-8E67-4317F45EB718}" destId="{F4F33E79-6FA3-42E6-95C6-A674FA9CC486}" srcOrd="1" destOrd="0" presId="urn:microsoft.com/office/officeart/2005/8/layout/hierarchy1"/>
    <dgm:cxn modelId="{1706DC2C-E8A6-4C6C-AE11-B56652F6DAC4}" type="presParOf" srcId="{0856CEE8-3C0C-4546-8205-AA68DB1F8729}" destId="{26AF3BC1-D990-43D2-A6F7-FD58BC026BD5}" srcOrd="1" destOrd="0" presId="urn:microsoft.com/office/officeart/2005/8/layout/hierarchy1"/>
    <dgm:cxn modelId="{A70FD5F6-7133-4A39-B4AE-236912E0E731}" type="presParOf" srcId="{26AF3BC1-D990-43D2-A6F7-FD58BC026BD5}" destId="{2DFFEECA-3618-4983-AD90-C579850AD7E9}" srcOrd="0" destOrd="0" presId="urn:microsoft.com/office/officeart/2005/8/layout/hierarchy1"/>
    <dgm:cxn modelId="{4A29C623-57E0-487F-A077-A999A6B39CDB}" type="presParOf" srcId="{26AF3BC1-D990-43D2-A6F7-FD58BC026BD5}" destId="{A2298F04-7B75-4F1D-B22B-D23F477FDA20}" srcOrd="1" destOrd="0" presId="urn:microsoft.com/office/officeart/2005/8/layout/hierarchy1"/>
    <dgm:cxn modelId="{27DB8958-D0FF-47C7-B5E6-4236422D398D}" type="presParOf" srcId="{A2298F04-7B75-4F1D-B22B-D23F477FDA20}" destId="{E7BC714D-3505-4883-A3ED-6C5F3F370C5C}" srcOrd="0" destOrd="0" presId="urn:microsoft.com/office/officeart/2005/8/layout/hierarchy1"/>
    <dgm:cxn modelId="{9E9AF7B5-8CDE-4AC2-9469-E579604793D7}" type="presParOf" srcId="{E7BC714D-3505-4883-A3ED-6C5F3F370C5C}" destId="{F6EA9286-A728-433D-8506-76FCF4E36236}" srcOrd="0" destOrd="0" presId="urn:microsoft.com/office/officeart/2005/8/layout/hierarchy1"/>
    <dgm:cxn modelId="{8FACF048-8D80-48A3-A3C7-68092B15AE32}" type="presParOf" srcId="{E7BC714D-3505-4883-A3ED-6C5F3F370C5C}" destId="{F5F3CB9F-70C6-4855-8696-3D5BCABD7D66}" srcOrd="1" destOrd="0" presId="urn:microsoft.com/office/officeart/2005/8/layout/hierarchy1"/>
    <dgm:cxn modelId="{8B82B8F5-DAE3-4386-92EE-479BB29008BE}" type="presParOf" srcId="{A2298F04-7B75-4F1D-B22B-D23F477FDA20}" destId="{E2750D46-8211-4672-86F5-8970A2977E68}" srcOrd="1" destOrd="0" presId="urn:microsoft.com/office/officeart/2005/8/layout/hierarchy1"/>
    <dgm:cxn modelId="{13346E85-E608-45E2-A874-2B57CF11F14B}" type="presParOf" srcId="{1A06CC99-82B0-4602-84E3-1F973491A152}" destId="{2E57143E-E9BE-4334-9802-082487D029EA}" srcOrd="4" destOrd="0" presId="urn:microsoft.com/office/officeart/2005/8/layout/hierarchy1"/>
    <dgm:cxn modelId="{0BF72370-956C-45B7-BD8B-03DDB852D414}" type="presParOf" srcId="{1A06CC99-82B0-4602-84E3-1F973491A152}" destId="{0C0DBE51-2BE5-4483-A123-7263149FE63C}" srcOrd="5" destOrd="0" presId="urn:microsoft.com/office/officeart/2005/8/layout/hierarchy1"/>
    <dgm:cxn modelId="{2AB90E78-5769-4147-8BDD-4DF8EA72C932}" type="presParOf" srcId="{0C0DBE51-2BE5-4483-A123-7263149FE63C}" destId="{7BC90155-B3FD-4144-B8AC-A10F2F5056A8}" srcOrd="0" destOrd="0" presId="urn:microsoft.com/office/officeart/2005/8/layout/hierarchy1"/>
    <dgm:cxn modelId="{47CF7A01-C154-4D0F-9460-4ABBA046F294}" type="presParOf" srcId="{7BC90155-B3FD-4144-B8AC-A10F2F5056A8}" destId="{BDFF9FFB-B367-4748-9FBF-F57E9694E550}" srcOrd="0" destOrd="0" presId="urn:microsoft.com/office/officeart/2005/8/layout/hierarchy1"/>
    <dgm:cxn modelId="{7AFA5B08-9BEF-4579-80CB-560D57B042AD}" type="presParOf" srcId="{7BC90155-B3FD-4144-B8AC-A10F2F5056A8}" destId="{C8876F18-BF3F-4EC6-96BE-746AFA67CD22}" srcOrd="1" destOrd="0" presId="urn:microsoft.com/office/officeart/2005/8/layout/hierarchy1"/>
    <dgm:cxn modelId="{C4F2167E-AF71-47DF-9377-1FC049200605}" type="presParOf" srcId="{0C0DBE51-2BE5-4483-A123-7263149FE63C}" destId="{FF75F164-DF23-47AC-80A0-726F07A65E5D}" srcOrd="1" destOrd="0" presId="urn:microsoft.com/office/officeart/2005/8/layout/hierarchy1"/>
    <dgm:cxn modelId="{AAA10AB9-0CDB-4784-892E-1F013F2D2BD2}" type="presParOf" srcId="{FF75F164-DF23-47AC-80A0-726F07A65E5D}" destId="{647A8189-D722-4D22-BC5F-0DAD429A7DB9}" srcOrd="0" destOrd="0" presId="urn:microsoft.com/office/officeart/2005/8/layout/hierarchy1"/>
    <dgm:cxn modelId="{2DA61C68-4063-4F2D-9D95-0C852350364E}" type="presParOf" srcId="{FF75F164-DF23-47AC-80A0-726F07A65E5D}" destId="{F52AED1A-0DD3-4158-8B8B-3BC3F555582F}" srcOrd="1" destOrd="0" presId="urn:microsoft.com/office/officeart/2005/8/layout/hierarchy1"/>
    <dgm:cxn modelId="{1458875D-4109-4EEF-9579-3342B3E55329}" type="presParOf" srcId="{F52AED1A-0DD3-4158-8B8B-3BC3F555582F}" destId="{A3F05C92-8C9B-49CC-AAB9-97DF0B5E5448}" srcOrd="0" destOrd="0" presId="urn:microsoft.com/office/officeart/2005/8/layout/hierarchy1"/>
    <dgm:cxn modelId="{16F2F16E-E4E0-4998-9ECA-6626E3061FD1}" type="presParOf" srcId="{A3F05C92-8C9B-49CC-AAB9-97DF0B5E5448}" destId="{169647D1-3D79-459B-8377-B16F354560D0}" srcOrd="0" destOrd="0" presId="urn:microsoft.com/office/officeart/2005/8/layout/hierarchy1"/>
    <dgm:cxn modelId="{99403EC4-A4A4-42FA-A797-90E271DBE4EF}" type="presParOf" srcId="{A3F05C92-8C9B-49CC-AAB9-97DF0B5E5448}" destId="{2157A199-23AE-4AF4-9527-BE28B7CE5B5F}" srcOrd="1" destOrd="0" presId="urn:microsoft.com/office/officeart/2005/8/layout/hierarchy1"/>
    <dgm:cxn modelId="{07B4B230-DBF0-4D61-AFB9-4DC67956AB87}" type="presParOf" srcId="{F52AED1A-0DD3-4158-8B8B-3BC3F555582F}" destId="{7935ACEB-03C1-4265-B872-F07A45ECB0F7}" srcOrd="1" destOrd="0" presId="urn:microsoft.com/office/officeart/2005/8/layout/hierarchy1"/>
    <dgm:cxn modelId="{54A5F4FC-6EB1-4A2A-BC71-A77092106D12}" type="presParOf" srcId="{1A06CC99-82B0-4602-84E3-1F973491A152}" destId="{948228E1-C33D-4DAC-B984-E270AB1D5664}" srcOrd="6" destOrd="0" presId="urn:microsoft.com/office/officeart/2005/8/layout/hierarchy1"/>
    <dgm:cxn modelId="{695825B1-589E-4480-892E-A7943D5F02DC}" type="presParOf" srcId="{1A06CC99-82B0-4602-84E3-1F973491A152}" destId="{FC63ADFA-DF41-4182-B021-7A05B8D11650}" srcOrd="7" destOrd="0" presId="urn:microsoft.com/office/officeart/2005/8/layout/hierarchy1"/>
    <dgm:cxn modelId="{5BF26E19-67AE-4360-B646-09277E4D75CF}" type="presParOf" srcId="{FC63ADFA-DF41-4182-B021-7A05B8D11650}" destId="{61A016A1-B33A-4670-8CEC-EF9500AE9A63}" srcOrd="0" destOrd="0" presId="urn:microsoft.com/office/officeart/2005/8/layout/hierarchy1"/>
    <dgm:cxn modelId="{0D5F5CCF-3913-4FFA-94A7-71D2E7D9EB34}" type="presParOf" srcId="{61A016A1-B33A-4670-8CEC-EF9500AE9A63}" destId="{25AF243F-5834-493B-ADD3-B46CBC5A96F4}" srcOrd="0" destOrd="0" presId="urn:microsoft.com/office/officeart/2005/8/layout/hierarchy1"/>
    <dgm:cxn modelId="{AD742D1B-FDBE-4C94-B39C-F00A5C58E7ED}" type="presParOf" srcId="{61A016A1-B33A-4670-8CEC-EF9500AE9A63}" destId="{96BB954A-E3DE-4E93-9618-9B0E0E7BEBE9}" srcOrd="1" destOrd="0" presId="urn:microsoft.com/office/officeart/2005/8/layout/hierarchy1"/>
    <dgm:cxn modelId="{3C7DE990-8199-44B2-8C72-9B1597056654}" type="presParOf" srcId="{FC63ADFA-DF41-4182-B021-7A05B8D11650}" destId="{E12431E3-3C3E-4353-BAF7-CA6084A7DCF5}" srcOrd="1" destOrd="0" presId="urn:microsoft.com/office/officeart/2005/8/layout/hierarchy1"/>
    <dgm:cxn modelId="{08EDD70A-26EF-4586-A994-54E98EDF99D5}" type="presParOf" srcId="{7331263F-DDF0-46D6-98BE-7D0D2F2E1410}" destId="{73B9C707-C601-4F53-9051-C480D7EE945E}" srcOrd="6" destOrd="0" presId="urn:microsoft.com/office/officeart/2005/8/layout/hierarchy1"/>
    <dgm:cxn modelId="{8B23E698-208A-4E90-9576-D636FF959056}" type="presParOf" srcId="{7331263F-DDF0-46D6-98BE-7D0D2F2E1410}" destId="{3C65EDC1-71B5-4F46-8B2C-5EC76D75A9E8}" srcOrd="7" destOrd="0" presId="urn:microsoft.com/office/officeart/2005/8/layout/hierarchy1"/>
    <dgm:cxn modelId="{80F5BEC9-C690-493F-9A3B-41835BC599BB}" type="presParOf" srcId="{3C65EDC1-71B5-4F46-8B2C-5EC76D75A9E8}" destId="{C9059C79-7D1E-4DF7-BC17-423C29091240}" srcOrd="0" destOrd="0" presId="urn:microsoft.com/office/officeart/2005/8/layout/hierarchy1"/>
    <dgm:cxn modelId="{993E5027-7FBC-429F-B711-CFEF94C77AA3}" type="presParOf" srcId="{C9059C79-7D1E-4DF7-BC17-423C29091240}" destId="{1E56A813-99B6-4FC4-A446-9B12B70A2244}" srcOrd="0" destOrd="0" presId="urn:microsoft.com/office/officeart/2005/8/layout/hierarchy1"/>
    <dgm:cxn modelId="{533100BF-56BF-46EB-8F22-3397A379C0EF}" type="presParOf" srcId="{C9059C79-7D1E-4DF7-BC17-423C29091240}" destId="{70F8667C-EA88-48CE-9925-88C53FDD39F1}" srcOrd="1" destOrd="0" presId="urn:microsoft.com/office/officeart/2005/8/layout/hierarchy1"/>
    <dgm:cxn modelId="{84BAA6F0-DF62-4D7E-B520-9C9F8718BD8E}" type="presParOf" srcId="{3C65EDC1-71B5-4F46-8B2C-5EC76D75A9E8}" destId="{3131420B-B896-48B3-B6CE-935F9C0862CC}" srcOrd="1" destOrd="0" presId="urn:microsoft.com/office/officeart/2005/8/layout/hierarchy1"/>
    <dgm:cxn modelId="{AA018D82-EAD2-4A4F-A4BC-1938DA224E02}" type="presParOf" srcId="{7331263F-DDF0-46D6-98BE-7D0D2F2E1410}" destId="{145C9446-2D6F-41DA-A928-9E3A3109777A}" srcOrd="8" destOrd="0" presId="urn:microsoft.com/office/officeart/2005/8/layout/hierarchy1"/>
    <dgm:cxn modelId="{9BB5A759-C5A3-4AB4-9E9B-C7F671A6EDC4}" type="presParOf" srcId="{7331263F-DDF0-46D6-98BE-7D0D2F2E1410}" destId="{FBEFE99D-D54F-4DAF-9FC4-46110436E58D}" srcOrd="9" destOrd="0" presId="urn:microsoft.com/office/officeart/2005/8/layout/hierarchy1"/>
    <dgm:cxn modelId="{9B3AAFAC-2D13-4E89-8882-0023D70076F7}" type="presParOf" srcId="{FBEFE99D-D54F-4DAF-9FC4-46110436E58D}" destId="{FC640289-B0A3-4508-84F2-B00B66E75ACA}" srcOrd="0" destOrd="0" presId="urn:microsoft.com/office/officeart/2005/8/layout/hierarchy1"/>
    <dgm:cxn modelId="{9E687D89-3A1E-48C1-89C3-E40C013748D1}" type="presParOf" srcId="{FC640289-B0A3-4508-84F2-B00B66E75ACA}" destId="{2A757B8F-01A7-44EA-85B9-428B56A437E2}" srcOrd="0" destOrd="0" presId="urn:microsoft.com/office/officeart/2005/8/layout/hierarchy1"/>
    <dgm:cxn modelId="{23FFD280-5EDD-438D-B65A-BF878C1DCD1C}" type="presParOf" srcId="{FC640289-B0A3-4508-84F2-B00B66E75ACA}" destId="{D8A937A1-010F-400E-ACE8-8815F707F5E1}" srcOrd="1" destOrd="0" presId="urn:microsoft.com/office/officeart/2005/8/layout/hierarchy1"/>
    <dgm:cxn modelId="{B12BAC6D-0DA8-4029-A771-BA52FB4CA2F9}" type="presParOf" srcId="{FBEFE99D-D54F-4DAF-9FC4-46110436E58D}" destId="{8C64DCD3-D43B-4DBA-A875-7BE9EBEDD2F6}" srcOrd="1" destOrd="0" presId="urn:microsoft.com/office/officeart/2005/8/layout/hierarchy1"/>
    <dgm:cxn modelId="{9907DC81-6CE8-4427-9C7A-DF2FE042D5F0}" type="presParOf" srcId="{7331263F-DDF0-46D6-98BE-7D0D2F2E1410}" destId="{D1A80519-9AF6-4A1D-B1FF-BC01712D24D6}" srcOrd="10" destOrd="0" presId="urn:microsoft.com/office/officeart/2005/8/layout/hierarchy1"/>
    <dgm:cxn modelId="{5801D389-CDC5-4589-B029-7DB81D3419E9}" type="presParOf" srcId="{7331263F-DDF0-46D6-98BE-7D0D2F2E1410}" destId="{644AB847-21DF-4E9A-86DC-2937B75DFA35}" srcOrd="11" destOrd="0" presId="urn:microsoft.com/office/officeart/2005/8/layout/hierarchy1"/>
    <dgm:cxn modelId="{B061F0FD-6793-4944-A7A7-EF1478737D3C}" type="presParOf" srcId="{644AB847-21DF-4E9A-86DC-2937B75DFA35}" destId="{DD4C71B9-99E1-4BD3-806F-959730E1B597}" srcOrd="0" destOrd="0" presId="urn:microsoft.com/office/officeart/2005/8/layout/hierarchy1"/>
    <dgm:cxn modelId="{DAF9F0EC-4FD4-4119-92B2-BE53563D92A8}" type="presParOf" srcId="{DD4C71B9-99E1-4BD3-806F-959730E1B597}" destId="{F9454DCC-4053-4438-8BD0-62AD951D951B}" srcOrd="0" destOrd="0" presId="urn:microsoft.com/office/officeart/2005/8/layout/hierarchy1"/>
    <dgm:cxn modelId="{4D20BDF5-FBB4-4D9E-A5F7-8003ADB015B1}" type="presParOf" srcId="{DD4C71B9-99E1-4BD3-806F-959730E1B597}" destId="{6BB057F4-F82E-4B7F-B66B-B731C496EEA9}" srcOrd="1" destOrd="0" presId="urn:microsoft.com/office/officeart/2005/8/layout/hierarchy1"/>
    <dgm:cxn modelId="{DA2FE6AB-268F-43D9-B744-C3DD689443EC}" type="presParOf" srcId="{644AB847-21DF-4E9A-86DC-2937B75DFA35}" destId="{153C738B-0615-4A3B-AC6F-1C25D3E6F56E}" srcOrd="1" destOrd="0" presId="urn:microsoft.com/office/officeart/2005/8/layout/hierarchy1"/>
    <dgm:cxn modelId="{08301BEE-B735-436A-BC24-246EA6125F89}" type="presParOf" srcId="{153C738B-0615-4A3B-AC6F-1C25D3E6F56E}" destId="{99C5AD53-1847-449C-A67A-9F4B48F25256}" srcOrd="0" destOrd="0" presId="urn:microsoft.com/office/officeart/2005/8/layout/hierarchy1"/>
    <dgm:cxn modelId="{D9C869AD-BC38-4F89-AA95-9789EAA6365C}" type="presParOf" srcId="{153C738B-0615-4A3B-AC6F-1C25D3E6F56E}" destId="{3557A4A7-73A2-4594-B100-5DF36D81B39F}" srcOrd="1" destOrd="0" presId="urn:microsoft.com/office/officeart/2005/8/layout/hierarchy1"/>
    <dgm:cxn modelId="{D6B6CBEB-D886-4563-A92B-B28586CB7D66}" type="presParOf" srcId="{3557A4A7-73A2-4594-B100-5DF36D81B39F}" destId="{B56FA4A7-2C9C-4452-810D-9A3BA40A5830}" srcOrd="0" destOrd="0" presId="urn:microsoft.com/office/officeart/2005/8/layout/hierarchy1"/>
    <dgm:cxn modelId="{8807B1E8-4063-4CD7-BDF0-4A9E8EFDF6CE}" type="presParOf" srcId="{B56FA4A7-2C9C-4452-810D-9A3BA40A5830}" destId="{3A99FD54-6795-41BF-A90E-72C13ED8E427}" srcOrd="0" destOrd="0" presId="urn:microsoft.com/office/officeart/2005/8/layout/hierarchy1"/>
    <dgm:cxn modelId="{D25CB200-29BB-4D00-970A-1E4E2B26AF44}" type="presParOf" srcId="{B56FA4A7-2C9C-4452-810D-9A3BA40A5830}" destId="{52AB617D-02D8-4C2E-9840-DF8137D2DB72}" srcOrd="1" destOrd="0" presId="urn:microsoft.com/office/officeart/2005/8/layout/hierarchy1"/>
    <dgm:cxn modelId="{EB385851-0AE8-4584-AE30-5CAD38747A92}" type="presParOf" srcId="{3557A4A7-73A2-4594-B100-5DF36D81B39F}" destId="{594E34A6-1D85-4D7A-B1E7-F0F84668E1DB}" srcOrd="1" destOrd="0" presId="urn:microsoft.com/office/officeart/2005/8/layout/hierarchy1"/>
    <dgm:cxn modelId="{B377758C-E0BF-4EFF-B9F6-E12ECEBB04FE}" type="presParOf" srcId="{594E34A6-1D85-4D7A-B1E7-F0F84668E1DB}" destId="{9C0B4465-F6F5-46D2-92C1-D0621394E4F4}" srcOrd="0" destOrd="0" presId="urn:microsoft.com/office/officeart/2005/8/layout/hierarchy1"/>
    <dgm:cxn modelId="{1455F79A-BBB8-41CE-9874-E97F7B374EC2}" type="presParOf" srcId="{594E34A6-1D85-4D7A-B1E7-F0F84668E1DB}" destId="{7DF9571E-EBEF-4B3A-A02C-9AD1B90DF0CB}" srcOrd="1" destOrd="0" presId="urn:microsoft.com/office/officeart/2005/8/layout/hierarchy1"/>
    <dgm:cxn modelId="{86668E3A-F54C-45A2-9D0B-BE34048F211F}" type="presParOf" srcId="{7DF9571E-EBEF-4B3A-A02C-9AD1B90DF0CB}" destId="{D7152689-1C7B-473C-B9A9-DFEED197FC70}" srcOrd="0" destOrd="0" presId="urn:microsoft.com/office/officeart/2005/8/layout/hierarchy1"/>
    <dgm:cxn modelId="{0FD39E5E-D08B-4096-B3BD-83E2DF9FED93}" type="presParOf" srcId="{D7152689-1C7B-473C-B9A9-DFEED197FC70}" destId="{BA53A66B-4C2F-4B72-A12F-677D85A91545}" srcOrd="0" destOrd="0" presId="urn:microsoft.com/office/officeart/2005/8/layout/hierarchy1"/>
    <dgm:cxn modelId="{C0191904-C823-4136-AADF-D4A54B422FAA}" type="presParOf" srcId="{D7152689-1C7B-473C-B9A9-DFEED197FC70}" destId="{5770EA07-8714-42DB-B230-A311C734C441}" srcOrd="1" destOrd="0" presId="urn:microsoft.com/office/officeart/2005/8/layout/hierarchy1"/>
    <dgm:cxn modelId="{D951CF0E-3D75-492F-B275-ADD4ED6DA7FC}" type="presParOf" srcId="{7DF9571E-EBEF-4B3A-A02C-9AD1B90DF0CB}" destId="{B35F5DEB-9566-40BE-B3B9-FF592BAC3BBA}" srcOrd="1" destOrd="0" presId="urn:microsoft.com/office/officeart/2005/8/layout/hierarchy1"/>
    <dgm:cxn modelId="{99C7E0B9-C28A-47C6-B5D9-F734CE614440}" type="presParOf" srcId="{153C738B-0615-4A3B-AC6F-1C25D3E6F56E}" destId="{05FF5417-ECA7-4534-9EC3-16AD8FB8E209}" srcOrd="2" destOrd="0" presId="urn:microsoft.com/office/officeart/2005/8/layout/hierarchy1"/>
    <dgm:cxn modelId="{0E3B27E7-8444-4333-B506-A710B46E4023}" type="presParOf" srcId="{153C738B-0615-4A3B-AC6F-1C25D3E6F56E}" destId="{AA11115B-47CF-4D67-865E-E850E8B9A435}" srcOrd="3" destOrd="0" presId="urn:microsoft.com/office/officeart/2005/8/layout/hierarchy1"/>
    <dgm:cxn modelId="{3BF99993-0A00-411D-A314-ACC8F17C3952}" type="presParOf" srcId="{AA11115B-47CF-4D67-865E-E850E8B9A435}" destId="{82DEBE5F-A984-4FB6-839D-E208C769FE59}" srcOrd="0" destOrd="0" presId="urn:microsoft.com/office/officeart/2005/8/layout/hierarchy1"/>
    <dgm:cxn modelId="{ECC355A3-7931-4B00-A198-D0BECB10D876}" type="presParOf" srcId="{82DEBE5F-A984-4FB6-839D-E208C769FE59}" destId="{64413A3C-B8F2-4386-BAE2-B938DDCBFF52}" srcOrd="0" destOrd="0" presId="urn:microsoft.com/office/officeart/2005/8/layout/hierarchy1"/>
    <dgm:cxn modelId="{10AC6E60-4AE9-45FC-9E5C-75509F4A31C9}" type="presParOf" srcId="{82DEBE5F-A984-4FB6-839D-E208C769FE59}" destId="{6F7CB5AC-1DF3-4115-B700-2007C37BE113}" srcOrd="1" destOrd="0" presId="urn:microsoft.com/office/officeart/2005/8/layout/hierarchy1"/>
    <dgm:cxn modelId="{CC8D798D-40B3-4451-B0F7-8743C8E06AE8}" type="presParOf" srcId="{AA11115B-47CF-4D67-865E-E850E8B9A435}" destId="{A7A0CE75-EED4-41C5-8555-E9C34A73F658}" srcOrd="1" destOrd="0" presId="urn:microsoft.com/office/officeart/2005/8/layout/hierarchy1"/>
    <dgm:cxn modelId="{848C3D24-F84E-40C7-8CE7-265B2FBBAC71}" type="presParOf" srcId="{153C738B-0615-4A3B-AC6F-1C25D3E6F56E}" destId="{058F391D-F7DB-43BD-A8C8-78D2DE32FDEB}" srcOrd="4" destOrd="0" presId="urn:microsoft.com/office/officeart/2005/8/layout/hierarchy1"/>
    <dgm:cxn modelId="{CC566266-CB8A-47F3-9CEC-C2CCDB525575}" type="presParOf" srcId="{153C738B-0615-4A3B-AC6F-1C25D3E6F56E}" destId="{9052136A-7165-4D17-9251-FF9317B6FAF0}" srcOrd="5" destOrd="0" presId="urn:microsoft.com/office/officeart/2005/8/layout/hierarchy1"/>
    <dgm:cxn modelId="{E65C4274-5653-4410-92B3-72991E6C43BD}" type="presParOf" srcId="{9052136A-7165-4D17-9251-FF9317B6FAF0}" destId="{596DBE24-63BD-4392-AFBE-6DFE2893E945}" srcOrd="0" destOrd="0" presId="urn:microsoft.com/office/officeart/2005/8/layout/hierarchy1"/>
    <dgm:cxn modelId="{37F5E1B2-9CA1-40A5-8E02-B2BC34956EE8}" type="presParOf" srcId="{596DBE24-63BD-4392-AFBE-6DFE2893E945}" destId="{CA8CC641-E5BE-4E31-9A1C-CB6B80359954}" srcOrd="0" destOrd="0" presId="urn:microsoft.com/office/officeart/2005/8/layout/hierarchy1"/>
    <dgm:cxn modelId="{22A542B4-4182-4368-8803-2C1D49A76762}" type="presParOf" srcId="{596DBE24-63BD-4392-AFBE-6DFE2893E945}" destId="{7692C812-811B-478F-B478-ECBD4F0AAF45}" srcOrd="1" destOrd="0" presId="urn:microsoft.com/office/officeart/2005/8/layout/hierarchy1"/>
    <dgm:cxn modelId="{B4B0CF83-7D33-4463-A1F1-29A49BC2EB8F}" type="presParOf" srcId="{9052136A-7165-4D17-9251-FF9317B6FAF0}" destId="{B1F586A0-49E8-4C4C-B2B1-BB73A5D71973}" srcOrd="1" destOrd="0" presId="urn:microsoft.com/office/officeart/2005/8/layout/hierarchy1"/>
    <dgm:cxn modelId="{7439B0EB-A27D-47BC-B110-7403BAC7355B}" type="presParOf" srcId="{B1F586A0-49E8-4C4C-B2B1-BB73A5D71973}" destId="{FACBE58E-7EBB-40DE-BF55-FC1ECF3A7403}" srcOrd="0" destOrd="0" presId="urn:microsoft.com/office/officeart/2005/8/layout/hierarchy1"/>
    <dgm:cxn modelId="{B7043C29-5CC5-4A47-8287-D16EFE7439D9}" type="presParOf" srcId="{B1F586A0-49E8-4C4C-B2B1-BB73A5D71973}" destId="{188FA71E-9DAB-4AF1-9804-C56E3D8CF107}" srcOrd="1" destOrd="0" presId="urn:microsoft.com/office/officeart/2005/8/layout/hierarchy1"/>
    <dgm:cxn modelId="{B024FCC8-5801-4B52-9CA3-BC1060BA1528}" type="presParOf" srcId="{188FA71E-9DAB-4AF1-9804-C56E3D8CF107}" destId="{F01EDA83-812D-4504-9F15-C5841A00E6B1}" srcOrd="0" destOrd="0" presId="urn:microsoft.com/office/officeart/2005/8/layout/hierarchy1"/>
    <dgm:cxn modelId="{4C4B8D6D-8AE0-4920-8CCB-5CF5230323E1}" type="presParOf" srcId="{F01EDA83-812D-4504-9F15-C5841A00E6B1}" destId="{13CCE143-B107-41FC-9C95-D6E269515E6B}" srcOrd="0" destOrd="0" presId="urn:microsoft.com/office/officeart/2005/8/layout/hierarchy1"/>
    <dgm:cxn modelId="{9E155933-3C54-41A0-881D-57D3CA9678F9}" type="presParOf" srcId="{F01EDA83-812D-4504-9F15-C5841A00E6B1}" destId="{F79AC107-23E4-421F-A670-B94658CB505F}" srcOrd="1" destOrd="0" presId="urn:microsoft.com/office/officeart/2005/8/layout/hierarchy1"/>
    <dgm:cxn modelId="{7BB30099-7227-48B9-8146-085F202A3ECC}" type="presParOf" srcId="{188FA71E-9DAB-4AF1-9804-C56E3D8CF107}" destId="{5A604E44-752D-46EB-8520-58C3D2E5799B}" srcOrd="1" destOrd="0" presId="urn:microsoft.com/office/officeart/2005/8/layout/hierarchy1"/>
    <dgm:cxn modelId="{B79C56EE-D98C-4CD1-81D9-3C63A619BC50}" type="presParOf" srcId="{5A604E44-752D-46EB-8520-58C3D2E5799B}" destId="{F0A1F8D9-3A7D-4E2A-96C0-36D1C8A6FE19}" srcOrd="0" destOrd="0" presId="urn:microsoft.com/office/officeart/2005/8/layout/hierarchy1"/>
    <dgm:cxn modelId="{967F292E-4057-4ACE-8947-5059ADA04ED4}" type="presParOf" srcId="{5A604E44-752D-46EB-8520-58C3D2E5799B}" destId="{185BBFB5-1D5E-4044-B736-DD171B2318AD}" srcOrd="1" destOrd="0" presId="urn:microsoft.com/office/officeart/2005/8/layout/hierarchy1"/>
    <dgm:cxn modelId="{409AD378-046B-4E94-BFFF-8F667C6D4C41}" type="presParOf" srcId="{185BBFB5-1D5E-4044-B736-DD171B2318AD}" destId="{21966637-98D1-48D5-B5A8-2F682966F5E5}" srcOrd="0" destOrd="0" presId="urn:microsoft.com/office/officeart/2005/8/layout/hierarchy1"/>
    <dgm:cxn modelId="{3D330A63-46F2-471C-94AB-FA9BC6F5E217}" type="presParOf" srcId="{21966637-98D1-48D5-B5A8-2F682966F5E5}" destId="{D8836843-B50A-4CD5-B583-A1D72187045A}" srcOrd="0" destOrd="0" presId="urn:microsoft.com/office/officeart/2005/8/layout/hierarchy1"/>
    <dgm:cxn modelId="{249B11BC-A0DC-40A7-8E1F-62D5F9A17EEC}" type="presParOf" srcId="{21966637-98D1-48D5-B5A8-2F682966F5E5}" destId="{63696E64-DCF0-4698-BDA2-CF240D20BC9C}" srcOrd="1" destOrd="0" presId="urn:microsoft.com/office/officeart/2005/8/layout/hierarchy1"/>
    <dgm:cxn modelId="{2C66688D-D4FA-4451-A3DE-0D9A3A77D4BD}" type="presParOf" srcId="{185BBFB5-1D5E-4044-B736-DD171B2318AD}" destId="{1EE87E00-8841-425C-8D81-7EA602FFE17D}" srcOrd="1" destOrd="0" presId="urn:microsoft.com/office/officeart/2005/8/layout/hierarchy1"/>
    <dgm:cxn modelId="{2E5C209F-6E82-49C3-BFD2-A9B454A77814}" type="presParOf" srcId="{1EE87E00-8841-425C-8D81-7EA602FFE17D}" destId="{720815DA-8651-498D-8889-A1D501E7CC3D}" srcOrd="0" destOrd="0" presId="urn:microsoft.com/office/officeart/2005/8/layout/hierarchy1"/>
    <dgm:cxn modelId="{6C8C2F2C-9467-4245-8CEF-EC4DC3D70C6F}" type="presParOf" srcId="{1EE87E00-8841-425C-8D81-7EA602FFE17D}" destId="{97FFFD21-DF3A-4D4D-95F8-3AD871C1E1D9}" srcOrd="1" destOrd="0" presId="urn:microsoft.com/office/officeart/2005/8/layout/hierarchy1"/>
    <dgm:cxn modelId="{FF8736A1-B495-46B8-999F-2452A8AE3413}" type="presParOf" srcId="{97FFFD21-DF3A-4D4D-95F8-3AD871C1E1D9}" destId="{C3358ABA-09A2-448F-8C69-1D10548A42D8}" srcOrd="0" destOrd="0" presId="urn:microsoft.com/office/officeart/2005/8/layout/hierarchy1"/>
    <dgm:cxn modelId="{8D3B74A9-BE4F-4162-9DA3-50902DA9A38B}" type="presParOf" srcId="{C3358ABA-09A2-448F-8C69-1D10548A42D8}" destId="{3E959CF7-15C2-4A1B-9685-88EB2270DB7C}" srcOrd="0" destOrd="0" presId="urn:microsoft.com/office/officeart/2005/8/layout/hierarchy1"/>
    <dgm:cxn modelId="{C8F48180-F908-47B1-A13E-3D0AE54E5D67}" type="presParOf" srcId="{C3358ABA-09A2-448F-8C69-1D10548A42D8}" destId="{6737C4E4-7403-4A3E-9A84-283FE69C6E29}" srcOrd="1" destOrd="0" presId="urn:microsoft.com/office/officeart/2005/8/layout/hierarchy1"/>
    <dgm:cxn modelId="{D21795E4-C38C-4FD5-ADED-4105D10727C7}" type="presParOf" srcId="{97FFFD21-DF3A-4D4D-95F8-3AD871C1E1D9}" destId="{505D2720-1E1F-426B-A34D-59BF7406FDFD}" srcOrd="1" destOrd="0" presId="urn:microsoft.com/office/officeart/2005/8/layout/hierarchy1"/>
    <dgm:cxn modelId="{C4B48965-3292-4020-8CBB-7F3D291CEB79}" type="presParOf" srcId="{505D2720-1E1F-426B-A34D-59BF7406FDFD}" destId="{F1E2F893-5881-405A-9A71-03726C2CEFEA}" srcOrd="0" destOrd="0" presId="urn:microsoft.com/office/officeart/2005/8/layout/hierarchy1"/>
    <dgm:cxn modelId="{40E72013-F8B2-430E-961D-11D0E94B760A}" type="presParOf" srcId="{505D2720-1E1F-426B-A34D-59BF7406FDFD}" destId="{9EBBFE66-8F42-487A-9C23-5AA8C381EE02}" srcOrd="1" destOrd="0" presId="urn:microsoft.com/office/officeart/2005/8/layout/hierarchy1"/>
    <dgm:cxn modelId="{8EBB5260-4870-463F-B252-D0EB4EEE1915}" type="presParOf" srcId="{9EBBFE66-8F42-487A-9C23-5AA8C381EE02}" destId="{8871043E-0012-479A-8183-BE296E8AD380}" srcOrd="0" destOrd="0" presId="urn:microsoft.com/office/officeart/2005/8/layout/hierarchy1"/>
    <dgm:cxn modelId="{1312BB57-7CF8-4556-A783-7D692883FC09}" type="presParOf" srcId="{8871043E-0012-479A-8183-BE296E8AD380}" destId="{02C8DF0B-B70A-48AF-80E2-6881D351716E}" srcOrd="0" destOrd="0" presId="urn:microsoft.com/office/officeart/2005/8/layout/hierarchy1"/>
    <dgm:cxn modelId="{F602DB75-F38F-4660-BFB7-4B51CA6441E8}" type="presParOf" srcId="{8871043E-0012-479A-8183-BE296E8AD380}" destId="{7570B73B-5959-490E-94B9-2AE4A57C99E7}" srcOrd="1" destOrd="0" presId="urn:microsoft.com/office/officeart/2005/8/layout/hierarchy1"/>
    <dgm:cxn modelId="{19321909-83BF-4EF9-B615-A4C95A9AE342}" type="presParOf" srcId="{9EBBFE66-8F42-487A-9C23-5AA8C381EE02}" destId="{9612F6FB-9EC0-4C83-9F5F-B8EF1DCAC93F}" srcOrd="1" destOrd="0" presId="urn:microsoft.com/office/officeart/2005/8/layout/hierarchy1"/>
    <dgm:cxn modelId="{53B292C4-0377-4502-978B-11AFB66F58A4}" type="presParOf" srcId="{153C738B-0615-4A3B-AC6F-1C25D3E6F56E}" destId="{2B52F048-9613-4E14-A552-C781E9AE8CD1}" srcOrd="6" destOrd="0" presId="urn:microsoft.com/office/officeart/2005/8/layout/hierarchy1"/>
    <dgm:cxn modelId="{12E7C013-5CAD-4972-9FA7-E8DC580B9A68}" type="presParOf" srcId="{153C738B-0615-4A3B-AC6F-1C25D3E6F56E}" destId="{BA4DD334-1A2F-4E31-B871-054177E3BE9E}" srcOrd="7" destOrd="0" presId="urn:microsoft.com/office/officeart/2005/8/layout/hierarchy1"/>
    <dgm:cxn modelId="{18F99438-5536-4EA5-A263-A505B262D997}" type="presParOf" srcId="{BA4DD334-1A2F-4E31-B871-054177E3BE9E}" destId="{8485667E-EB71-4E7D-9FF0-458983F7C391}" srcOrd="0" destOrd="0" presId="urn:microsoft.com/office/officeart/2005/8/layout/hierarchy1"/>
    <dgm:cxn modelId="{20AAB336-7C18-4DE4-B21C-56396E6B345D}" type="presParOf" srcId="{8485667E-EB71-4E7D-9FF0-458983F7C391}" destId="{551000D9-9763-4A18-A28C-D3F28CD15AD1}" srcOrd="0" destOrd="0" presId="urn:microsoft.com/office/officeart/2005/8/layout/hierarchy1"/>
    <dgm:cxn modelId="{79990797-B300-470F-8E17-EA09A1850487}" type="presParOf" srcId="{8485667E-EB71-4E7D-9FF0-458983F7C391}" destId="{810A7143-A127-4CA4-9EA8-FC48EA59E3CB}" srcOrd="1" destOrd="0" presId="urn:microsoft.com/office/officeart/2005/8/layout/hierarchy1"/>
    <dgm:cxn modelId="{967792AD-4F87-4D20-815A-BA71D4116CD6}" type="presParOf" srcId="{BA4DD334-1A2F-4E31-B871-054177E3BE9E}" destId="{83291B9A-CF74-4253-889B-40E4D3329DE0}" srcOrd="1" destOrd="0" presId="urn:microsoft.com/office/officeart/2005/8/layout/hierarchy1"/>
    <dgm:cxn modelId="{C37BE373-AEEC-4F60-A1C7-5E760BC4D441}" type="presParOf" srcId="{7331263F-DDF0-46D6-98BE-7D0D2F2E1410}" destId="{3978E808-F6DC-4CC2-911A-FD73D2526BF3}" srcOrd="12" destOrd="0" presId="urn:microsoft.com/office/officeart/2005/8/layout/hierarchy1"/>
    <dgm:cxn modelId="{62349ECA-95F4-4105-8EBC-431F4A230776}" type="presParOf" srcId="{7331263F-DDF0-46D6-98BE-7D0D2F2E1410}" destId="{E47DE17A-A5B8-4484-A518-855ECC720FA1}" srcOrd="13" destOrd="0" presId="urn:microsoft.com/office/officeart/2005/8/layout/hierarchy1"/>
    <dgm:cxn modelId="{A5C8EC5F-9BF3-4EFD-941B-12A18049F0C0}" type="presParOf" srcId="{E47DE17A-A5B8-4484-A518-855ECC720FA1}" destId="{02FC12E1-C8CD-47F3-9B14-6BBBF85DCA4B}" srcOrd="0" destOrd="0" presId="urn:microsoft.com/office/officeart/2005/8/layout/hierarchy1"/>
    <dgm:cxn modelId="{F9F50FC1-43B6-4C2C-A167-7B7F8A9A6094}" type="presParOf" srcId="{02FC12E1-C8CD-47F3-9B14-6BBBF85DCA4B}" destId="{C1512F3A-E2C1-43BB-80AD-5F820C504C7B}" srcOrd="0" destOrd="0" presId="urn:microsoft.com/office/officeart/2005/8/layout/hierarchy1"/>
    <dgm:cxn modelId="{4DD4A977-92B3-4932-9B15-891D947BA2E7}" type="presParOf" srcId="{02FC12E1-C8CD-47F3-9B14-6BBBF85DCA4B}" destId="{828F9C36-EE3D-4DB0-B74B-3DB55FDFAF46}" srcOrd="1" destOrd="0" presId="urn:microsoft.com/office/officeart/2005/8/layout/hierarchy1"/>
    <dgm:cxn modelId="{4E3E5CF9-14CC-4827-90E3-28376E91A54B}" type="presParOf" srcId="{E47DE17A-A5B8-4484-A518-855ECC720FA1}" destId="{13F1F726-F46D-4600-A1A2-733ADF307322}" srcOrd="1" destOrd="0" presId="urn:microsoft.com/office/officeart/2005/8/layout/hierarchy1"/>
    <dgm:cxn modelId="{DBAB3236-2A37-4A9D-9695-46BE1F98206D}" type="presParOf" srcId="{7331263F-DDF0-46D6-98BE-7D0D2F2E1410}" destId="{59E09378-10DB-4997-8384-1DFAAF8BF9BE}" srcOrd="14" destOrd="0" presId="urn:microsoft.com/office/officeart/2005/8/layout/hierarchy1"/>
    <dgm:cxn modelId="{C8E0F6BF-0391-41D6-A590-2C5A13C7C656}" type="presParOf" srcId="{7331263F-DDF0-46D6-98BE-7D0D2F2E1410}" destId="{CB2436D9-6E08-4DA2-AAC5-01C85DD2D18D}" srcOrd="15" destOrd="0" presId="urn:microsoft.com/office/officeart/2005/8/layout/hierarchy1"/>
    <dgm:cxn modelId="{5BFFDA7E-E134-4B87-AF30-B4B17D31DBF9}" type="presParOf" srcId="{CB2436D9-6E08-4DA2-AAC5-01C85DD2D18D}" destId="{9EA4F30B-AD6B-4D1D-A08A-D9B3F93F9159}" srcOrd="0" destOrd="0" presId="urn:microsoft.com/office/officeart/2005/8/layout/hierarchy1"/>
    <dgm:cxn modelId="{C8F5D367-C296-46D2-9B74-7E206C85AF3B}" type="presParOf" srcId="{9EA4F30B-AD6B-4D1D-A08A-D9B3F93F9159}" destId="{9376A989-0BC3-4F1B-A97F-CCDF400E4350}" srcOrd="0" destOrd="0" presId="urn:microsoft.com/office/officeart/2005/8/layout/hierarchy1"/>
    <dgm:cxn modelId="{A792B3FB-7DD5-4000-9201-72F8A8BB9602}" type="presParOf" srcId="{9EA4F30B-AD6B-4D1D-A08A-D9B3F93F9159}" destId="{202203D7-C12F-4555-9198-665360C579ED}" srcOrd="1" destOrd="0" presId="urn:microsoft.com/office/officeart/2005/8/layout/hierarchy1"/>
    <dgm:cxn modelId="{D5EEC5B0-0948-4869-BD78-BCF989CB68EE}" type="presParOf" srcId="{CB2436D9-6E08-4DA2-AAC5-01C85DD2D18D}" destId="{52AC5FED-43D0-4102-9FD4-6FAE97B156B9}" srcOrd="1" destOrd="0" presId="urn:microsoft.com/office/officeart/2005/8/layout/hierarchy1"/>
    <dgm:cxn modelId="{723CC6EC-32B8-4840-90EC-FB7D8CE49D71}" type="presParOf" srcId="{7331263F-DDF0-46D6-98BE-7D0D2F2E1410}" destId="{32625A92-1AA0-4433-9698-E5C159D978C5}" srcOrd="16" destOrd="0" presId="urn:microsoft.com/office/officeart/2005/8/layout/hierarchy1"/>
    <dgm:cxn modelId="{C2E38407-99C1-4AFC-B52D-69A8D77821AA}" type="presParOf" srcId="{7331263F-DDF0-46D6-98BE-7D0D2F2E1410}" destId="{46638525-84C6-4659-9D1F-9815456ED7DD}" srcOrd="17" destOrd="0" presId="urn:microsoft.com/office/officeart/2005/8/layout/hierarchy1"/>
    <dgm:cxn modelId="{937B1DCD-9302-4767-B0A3-6B9C2EDC640D}" type="presParOf" srcId="{46638525-84C6-4659-9D1F-9815456ED7DD}" destId="{03DA5614-B9C8-4235-A19F-211D02B2E5C2}" srcOrd="0" destOrd="0" presId="urn:microsoft.com/office/officeart/2005/8/layout/hierarchy1"/>
    <dgm:cxn modelId="{4DFBA576-5B38-4466-AE6A-2833857504BA}" type="presParOf" srcId="{03DA5614-B9C8-4235-A19F-211D02B2E5C2}" destId="{D4B22369-9F8E-4B04-898A-626956052791}" srcOrd="0" destOrd="0" presId="urn:microsoft.com/office/officeart/2005/8/layout/hierarchy1"/>
    <dgm:cxn modelId="{E6E91EE3-EDA2-4815-BD26-F9AF28C07001}" type="presParOf" srcId="{03DA5614-B9C8-4235-A19F-211D02B2E5C2}" destId="{B20F0738-F655-4286-B8A8-082FAD89E01B}" srcOrd="1" destOrd="0" presId="urn:microsoft.com/office/officeart/2005/8/layout/hierarchy1"/>
    <dgm:cxn modelId="{6A6ED9B2-E2FF-4174-BB40-3C7EB9CACEF1}" type="presParOf" srcId="{46638525-84C6-4659-9D1F-9815456ED7DD}" destId="{54689FC2-AD22-43B7-ABF6-5B8CC753E890}" srcOrd="1" destOrd="0" presId="urn:microsoft.com/office/officeart/2005/8/layout/hierarchy1"/>
    <dgm:cxn modelId="{3DEC2580-84B7-4509-B422-9E6C2B581DAF}" type="presParOf" srcId="{7331263F-DDF0-46D6-98BE-7D0D2F2E1410}" destId="{F7D7B541-4C46-447C-AF3F-FAA171CEE2DE}" srcOrd="18" destOrd="0" presId="urn:microsoft.com/office/officeart/2005/8/layout/hierarchy1"/>
    <dgm:cxn modelId="{F6740B6E-2D2A-4312-A58A-DD4F2496FBDE}" type="presParOf" srcId="{7331263F-DDF0-46D6-98BE-7D0D2F2E1410}" destId="{18925D3D-46E1-409F-A59E-5B2DE56AE311}" srcOrd="19" destOrd="0" presId="urn:microsoft.com/office/officeart/2005/8/layout/hierarchy1"/>
    <dgm:cxn modelId="{FC12A9C6-4BB1-443D-8FE6-F6CD21B53052}" type="presParOf" srcId="{18925D3D-46E1-409F-A59E-5B2DE56AE311}" destId="{BBB1433F-10A1-4380-A4CB-E78867A6E6E4}" srcOrd="0" destOrd="0" presId="urn:microsoft.com/office/officeart/2005/8/layout/hierarchy1"/>
    <dgm:cxn modelId="{01A81F89-DD6B-451A-8BCF-6F31DD7533C1}" type="presParOf" srcId="{BBB1433F-10A1-4380-A4CB-E78867A6E6E4}" destId="{8F0A67AB-6A5A-41B1-BECE-959DE0BAAEDE}" srcOrd="0" destOrd="0" presId="urn:microsoft.com/office/officeart/2005/8/layout/hierarchy1"/>
    <dgm:cxn modelId="{E39BF3FE-EDE5-43BB-A5C0-649B81B67A17}" type="presParOf" srcId="{BBB1433F-10A1-4380-A4CB-E78867A6E6E4}" destId="{3324E486-D001-489D-B72E-0796B0D804EF}" srcOrd="1" destOrd="0" presId="urn:microsoft.com/office/officeart/2005/8/layout/hierarchy1"/>
    <dgm:cxn modelId="{EC11879D-6B5B-4738-8093-BC70849F2FBE}" type="presParOf" srcId="{18925D3D-46E1-409F-A59E-5B2DE56AE311}" destId="{46387CEC-F84A-423A-A282-E9422F7E35F5}" srcOrd="1" destOrd="0" presId="urn:microsoft.com/office/officeart/2005/8/layout/hierarchy1"/>
    <dgm:cxn modelId="{84CA03C6-7041-4791-88B7-12D0E6C51B28}" type="presParOf" srcId="{46387CEC-F84A-423A-A282-E9422F7E35F5}" destId="{DBEE4FCE-E3E4-46BA-AA85-28BD37D577FF}" srcOrd="0" destOrd="0" presId="urn:microsoft.com/office/officeart/2005/8/layout/hierarchy1"/>
    <dgm:cxn modelId="{935E299C-DD2F-470F-BBE1-F132E25951AF}" type="presParOf" srcId="{46387CEC-F84A-423A-A282-E9422F7E35F5}" destId="{E5001359-5DC9-4C41-B39A-00ABDFE0AF94}" srcOrd="1" destOrd="0" presId="urn:microsoft.com/office/officeart/2005/8/layout/hierarchy1"/>
    <dgm:cxn modelId="{AA73B37B-3F08-430A-8931-85152E4EDB21}" type="presParOf" srcId="{E5001359-5DC9-4C41-B39A-00ABDFE0AF94}" destId="{17455EA5-1CCE-4A5F-8EB1-F6A68D032A33}" srcOrd="0" destOrd="0" presId="urn:microsoft.com/office/officeart/2005/8/layout/hierarchy1"/>
    <dgm:cxn modelId="{B637C025-D090-42D2-99A9-8A7197FF5CE7}" type="presParOf" srcId="{17455EA5-1CCE-4A5F-8EB1-F6A68D032A33}" destId="{3BF45F21-F2AC-4CAF-B82D-9D0AA1723848}" srcOrd="0" destOrd="0" presId="urn:microsoft.com/office/officeart/2005/8/layout/hierarchy1"/>
    <dgm:cxn modelId="{C2500377-73D8-4BE4-A40C-8C99E51A3EE4}" type="presParOf" srcId="{17455EA5-1CCE-4A5F-8EB1-F6A68D032A33}" destId="{6385D55E-D91A-4336-8869-0D597F86508C}" srcOrd="1" destOrd="0" presId="urn:microsoft.com/office/officeart/2005/8/layout/hierarchy1"/>
    <dgm:cxn modelId="{9E018869-27C0-44F1-809C-ACEE5EE0A391}" type="presParOf" srcId="{E5001359-5DC9-4C41-B39A-00ABDFE0AF94}" destId="{048AB793-45E6-4484-8676-919BF867FCAF}" srcOrd="1" destOrd="0" presId="urn:microsoft.com/office/officeart/2005/8/layout/hierarchy1"/>
    <dgm:cxn modelId="{914E76D6-9D00-4C21-B59B-725ACFBD4819}" type="presParOf" srcId="{048AB793-45E6-4484-8676-919BF867FCAF}" destId="{2D1ACF39-BC61-401B-9281-5B449FCB895A}" srcOrd="0" destOrd="0" presId="urn:microsoft.com/office/officeart/2005/8/layout/hierarchy1"/>
    <dgm:cxn modelId="{D2996E15-4F33-43D1-ADB4-33FE8338C155}" type="presParOf" srcId="{048AB793-45E6-4484-8676-919BF867FCAF}" destId="{8184A3F6-6A1C-439C-AAA8-B999F781AA45}" srcOrd="1" destOrd="0" presId="urn:microsoft.com/office/officeart/2005/8/layout/hierarchy1"/>
    <dgm:cxn modelId="{1A13AB93-2A52-404E-A46C-25A42BF355B3}" type="presParOf" srcId="{8184A3F6-6A1C-439C-AAA8-B999F781AA45}" destId="{099B67B4-6512-4DA4-B8B0-43200A9F85D8}" srcOrd="0" destOrd="0" presId="urn:microsoft.com/office/officeart/2005/8/layout/hierarchy1"/>
    <dgm:cxn modelId="{9BAACA49-EE37-4BEC-9654-F091E3DEFD6E}" type="presParOf" srcId="{099B67B4-6512-4DA4-B8B0-43200A9F85D8}" destId="{914BA973-6705-4DC9-9C88-D31680F0B8C5}" srcOrd="0" destOrd="0" presId="urn:microsoft.com/office/officeart/2005/8/layout/hierarchy1"/>
    <dgm:cxn modelId="{2500FD7B-9672-44A3-BC4B-F610A13D9F44}" type="presParOf" srcId="{099B67B4-6512-4DA4-B8B0-43200A9F85D8}" destId="{9EE09B6D-43A7-4FF6-BDA5-08113723FA1B}" srcOrd="1" destOrd="0" presId="urn:microsoft.com/office/officeart/2005/8/layout/hierarchy1"/>
    <dgm:cxn modelId="{F0524101-5845-4EA1-9E6E-3D027B885024}" type="presParOf" srcId="{8184A3F6-6A1C-439C-AAA8-B999F781AA45}" destId="{3B5DE8C8-020F-4097-AB5A-18EA3402CBBA}" srcOrd="1" destOrd="0" presId="urn:microsoft.com/office/officeart/2005/8/layout/hierarchy1"/>
    <dgm:cxn modelId="{7885CFBE-6EF7-4D22-B60B-74E8E5EECA91}" type="presParOf" srcId="{46387CEC-F84A-423A-A282-E9422F7E35F5}" destId="{6AC9E8E7-56A0-423C-B6B8-0FC148B21107}" srcOrd="2" destOrd="0" presId="urn:microsoft.com/office/officeart/2005/8/layout/hierarchy1"/>
    <dgm:cxn modelId="{9A07DA81-51CA-4209-AA4F-DDC567E56B34}" type="presParOf" srcId="{46387CEC-F84A-423A-A282-E9422F7E35F5}" destId="{05E84983-A272-433B-8355-C2E5AFD69BBD}" srcOrd="3" destOrd="0" presId="urn:microsoft.com/office/officeart/2005/8/layout/hierarchy1"/>
    <dgm:cxn modelId="{BEC54634-EF2B-4906-ADA4-18BD500A3EF9}" type="presParOf" srcId="{05E84983-A272-433B-8355-C2E5AFD69BBD}" destId="{5EB4955D-C444-4982-8514-52E2B2C10B0A}" srcOrd="0" destOrd="0" presId="urn:microsoft.com/office/officeart/2005/8/layout/hierarchy1"/>
    <dgm:cxn modelId="{7DDBD545-A115-460B-BAE9-6BF1714D06BA}" type="presParOf" srcId="{5EB4955D-C444-4982-8514-52E2B2C10B0A}" destId="{89FB9230-30C6-4170-93AA-620AE9E5D0B3}" srcOrd="0" destOrd="0" presId="urn:microsoft.com/office/officeart/2005/8/layout/hierarchy1"/>
    <dgm:cxn modelId="{4ADC59C6-2904-4233-8950-CF1AFD0806E9}" type="presParOf" srcId="{5EB4955D-C444-4982-8514-52E2B2C10B0A}" destId="{4A3106DB-FCFE-4963-916F-1D34BBF89C0E}" srcOrd="1" destOrd="0" presId="urn:microsoft.com/office/officeart/2005/8/layout/hierarchy1"/>
    <dgm:cxn modelId="{3D152E7E-6262-4249-B48F-A9B3DAC32147}" type="presParOf" srcId="{05E84983-A272-433B-8355-C2E5AFD69BBD}" destId="{E2AF315B-75FF-4EE2-BEED-D9E74C3B592A}" srcOrd="1" destOrd="0" presId="urn:microsoft.com/office/officeart/2005/8/layout/hierarchy1"/>
    <dgm:cxn modelId="{52F657AC-8A2B-421A-B7FE-D2AA622CEE16}" type="presParOf" srcId="{46387CEC-F84A-423A-A282-E9422F7E35F5}" destId="{E83D5167-028B-45A0-A8E0-E0BC840D580F}" srcOrd="4" destOrd="0" presId="urn:microsoft.com/office/officeart/2005/8/layout/hierarchy1"/>
    <dgm:cxn modelId="{5AD7A7D3-36C4-41A9-A0A5-2EF138ADED5F}" type="presParOf" srcId="{46387CEC-F84A-423A-A282-E9422F7E35F5}" destId="{CF958A29-A3EE-40B2-82E2-C27C93BC1432}" srcOrd="5" destOrd="0" presId="urn:microsoft.com/office/officeart/2005/8/layout/hierarchy1"/>
    <dgm:cxn modelId="{9A58CB1E-4356-4FBC-B727-2A7577B17DB4}" type="presParOf" srcId="{CF958A29-A3EE-40B2-82E2-C27C93BC1432}" destId="{03D7792E-43F9-4E95-8917-F805CEE5C535}" srcOrd="0" destOrd="0" presId="urn:microsoft.com/office/officeart/2005/8/layout/hierarchy1"/>
    <dgm:cxn modelId="{1BFE2E48-7A0E-4B86-A019-AF5C28BED1FA}" type="presParOf" srcId="{03D7792E-43F9-4E95-8917-F805CEE5C535}" destId="{1B88B916-62ED-4641-8B07-C41B1E455C35}" srcOrd="0" destOrd="0" presId="urn:microsoft.com/office/officeart/2005/8/layout/hierarchy1"/>
    <dgm:cxn modelId="{2D6A0F7C-B2FB-4888-BD6E-BC9417E0F81D}" type="presParOf" srcId="{03D7792E-43F9-4E95-8917-F805CEE5C535}" destId="{628AD24B-90EF-4BA5-98EF-BF98A5FDEF14}" srcOrd="1" destOrd="0" presId="urn:microsoft.com/office/officeart/2005/8/layout/hierarchy1"/>
    <dgm:cxn modelId="{756EFA53-FF6D-43D1-AD7E-3FCA71ED4F5B}" type="presParOf" srcId="{CF958A29-A3EE-40B2-82E2-C27C93BC1432}" destId="{64A6CE20-BC17-47DE-BB6D-67C6A06BD570}" srcOrd="1" destOrd="0" presId="urn:microsoft.com/office/officeart/2005/8/layout/hierarchy1"/>
    <dgm:cxn modelId="{F960E9D9-FA77-4946-B4F7-7F2F86DA955D}" type="presParOf" srcId="{64A6CE20-BC17-47DE-BB6D-67C6A06BD570}" destId="{4B53D2F8-BB04-4173-B666-D525CE7484FF}" srcOrd="0" destOrd="0" presId="urn:microsoft.com/office/officeart/2005/8/layout/hierarchy1"/>
    <dgm:cxn modelId="{6B186F75-5A80-4CA3-87E7-73CFE1872E5B}" type="presParOf" srcId="{64A6CE20-BC17-47DE-BB6D-67C6A06BD570}" destId="{795A30AC-DB6C-40CF-98CD-8FA66454EE53}" srcOrd="1" destOrd="0" presId="urn:microsoft.com/office/officeart/2005/8/layout/hierarchy1"/>
    <dgm:cxn modelId="{A6241503-95D2-4592-A8FF-F84D69B857EA}" type="presParOf" srcId="{795A30AC-DB6C-40CF-98CD-8FA66454EE53}" destId="{2C416C44-0EBE-4974-8436-1A2B0DBBD73A}" srcOrd="0" destOrd="0" presId="urn:microsoft.com/office/officeart/2005/8/layout/hierarchy1"/>
    <dgm:cxn modelId="{13BE16F2-98BC-4831-AFB0-7374EAC948B1}" type="presParOf" srcId="{2C416C44-0EBE-4974-8436-1A2B0DBBD73A}" destId="{03BCBCB7-93E8-40A8-8874-71B2E66DC541}" srcOrd="0" destOrd="0" presId="urn:microsoft.com/office/officeart/2005/8/layout/hierarchy1"/>
    <dgm:cxn modelId="{89FA3D40-1C45-4A21-AD16-8C045630492A}" type="presParOf" srcId="{2C416C44-0EBE-4974-8436-1A2B0DBBD73A}" destId="{9B51F08B-93F1-411C-A5FF-3174285FC36B}" srcOrd="1" destOrd="0" presId="urn:microsoft.com/office/officeart/2005/8/layout/hierarchy1"/>
    <dgm:cxn modelId="{2B69747C-9F11-4A4E-8F47-4871AA6CFFA4}" type="presParOf" srcId="{795A30AC-DB6C-40CF-98CD-8FA66454EE53}" destId="{5BCA7D35-624A-4C8F-947F-B42A4CB151B6}" srcOrd="1" destOrd="0" presId="urn:microsoft.com/office/officeart/2005/8/layout/hierarchy1"/>
    <dgm:cxn modelId="{4C7801B6-13DF-4E1C-AA9F-F434E9AD1ADF}" type="presParOf" srcId="{5BCA7D35-624A-4C8F-947F-B42A4CB151B6}" destId="{4F51BF94-4A0E-4BA4-B8B3-0E0987D1D274}" srcOrd="0" destOrd="0" presId="urn:microsoft.com/office/officeart/2005/8/layout/hierarchy1"/>
    <dgm:cxn modelId="{42FC1237-B60D-414B-A9B8-28485A961075}" type="presParOf" srcId="{5BCA7D35-624A-4C8F-947F-B42A4CB151B6}" destId="{C0D50FB9-6874-44D4-9721-9C49DD17C993}" srcOrd="1" destOrd="0" presId="urn:microsoft.com/office/officeart/2005/8/layout/hierarchy1"/>
    <dgm:cxn modelId="{3C18E50D-5D53-4696-B323-BC4FCA7E1A2B}" type="presParOf" srcId="{C0D50FB9-6874-44D4-9721-9C49DD17C993}" destId="{8119022C-4A7B-496E-999B-273638E12659}" srcOrd="0" destOrd="0" presId="urn:microsoft.com/office/officeart/2005/8/layout/hierarchy1"/>
    <dgm:cxn modelId="{F1661AA8-2685-4281-B41A-B21184155859}" type="presParOf" srcId="{8119022C-4A7B-496E-999B-273638E12659}" destId="{FF6B1A52-152F-4DA4-94E5-68FBB77AB859}" srcOrd="0" destOrd="0" presId="urn:microsoft.com/office/officeart/2005/8/layout/hierarchy1"/>
    <dgm:cxn modelId="{5696F02D-EC4C-4EF1-94DB-C8C6FEB5E8DD}" type="presParOf" srcId="{8119022C-4A7B-496E-999B-273638E12659}" destId="{6B14DF5C-540C-442F-8CB1-A1BCB85F56CD}" srcOrd="1" destOrd="0" presId="urn:microsoft.com/office/officeart/2005/8/layout/hierarchy1"/>
    <dgm:cxn modelId="{FBD22ACF-8763-4BC2-B4FC-692EBC6E4216}" type="presParOf" srcId="{C0D50FB9-6874-44D4-9721-9C49DD17C993}" destId="{31B7D4E8-26CF-4F00-AF3E-01538466BB59}" srcOrd="1" destOrd="0" presId="urn:microsoft.com/office/officeart/2005/8/layout/hierarchy1"/>
    <dgm:cxn modelId="{5344AB3E-79FB-4865-90CE-C1F9857E205F}" type="presParOf" srcId="{31B7D4E8-26CF-4F00-AF3E-01538466BB59}" destId="{A9639E34-F4B2-49DE-86D3-417C3A352790}" srcOrd="0" destOrd="0" presId="urn:microsoft.com/office/officeart/2005/8/layout/hierarchy1"/>
    <dgm:cxn modelId="{0D14E17F-D66C-4136-8DDA-2AE7693BA1C8}" type="presParOf" srcId="{31B7D4E8-26CF-4F00-AF3E-01538466BB59}" destId="{E8D2DCE0-5E07-4FEC-B45F-E16E141D327E}" srcOrd="1" destOrd="0" presId="urn:microsoft.com/office/officeart/2005/8/layout/hierarchy1"/>
    <dgm:cxn modelId="{249574F1-8EA5-4A6C-860E-03A9DEF659AB}" type="presParOf" srcId="{E8D2DCE0-5E07-4FEC-B45F-E16E141D327E}" destId="{E80F982E-692E-40D4-BCDD-91B4F3C26A33}" srcOrd="0" destOrd="0" presId="urn:microsoft.com/office/officeart/2005/8/layout/hierarchy1"/>
    <dgm:cxn modelId="{66C7DEC8-C6E9-45C1-9F7C-E5FA89A5B446}" type="presParOf" srcId="{E80F982E-692E-40D4-BCDD-91B4F3C26A33}" destId="{619984A6-30CE-4C94-97D0-31D01AFC2FFA}" srcOrd="0" destOrd="0" presId="urn:microsoft.com/office/officeart/2005/8/layout/hierarchy1"/>
    <dgm:cxn modelId="{EDFD15EE-6D80-4B7A-969E-B2B7B42E2DA5}" type="presParOf" srcId="{E80F982E-692E-40D4-BCDD-91B4F3C26A33}" destId="{487D11E3-0816-428B-8496-057A910871DD}" srcOrd="1" destOrd="0" presId="urn:microsoft.com/office/officeart/2005/8/layout/hierarchy1"/>
    <dgm:cxn modelId="{21A35183-6F33-466D-B35E-0F32C156F4E1}" type="presParOf" srcId="{E8D2DCE0-5E07-4FEC-B45F-E16E141D327E}" destId="{26E22C65-82D9-4827-9ED7-6B4BF1674064}" srcOrd="1" destOrd="0" presId="urn:microsoft.com/office/officeart/2005/8/layout/hierarchy1"/>
    <dgm:cxn modelId="{0399BC01-6FBE-47EC-A412-02A9E267ED70}" type="presParOf" srcId="{26E22C65-82D9-4827-9ED7-6B4BF1674064}" destId="{61170E56-2FF3-4DA1-91F7-3EBD9181B40B}" srcOrd="0" destOrd="0" presId="urn:microsoft.com/office/officeart/2005/8/layout/hierarchy1"/>
    <dgm:cxn modelId="{F203BC21-867B-49A5-9B90-8EC280B503F2}" type="presParOf" srcId="{26E22C65-82D9-4827-9ED7-6B4BF1674064}" destId="{CF914C9D-D04C-446F-8AD9-A3F91FD6651D}" srcOrd="1" destOrd="0" presId="urn:microsoft.com/office/officeart/2005/8/layout/hierarchy1"/>
    <dgm:cxn modelId="{6E471C6B-83BC-4A7E-8C64-1CABBD3E19CB}" type="presParOf" srcId="{CF914C9D-D04C-446F-8AD9-A3F91FD6651D}" destId="{59AC5D2F-D6AA-4E24-A1E3-B10219F49578}" srcOrd="0" destOrd="0" presId="urn:microsoft.com/office/officeart/2005/8/layout/hierarchy1"/>
    <dgm:cxn modelId="{9585681B-99F0-404A-AEA0-39B1582C00FD}" type="presParOf" srcId="{59AC5D2F-D6AA-4E24-A1E3-B10219F49578}" destId="{757E914A-0704-486E-86DC-34B509DC6BEB}" srcOrd="0" destOrd="0" presId="urn:microsoft.com/office/officeart/2005/8/layout/hierarchy1"/>
    <dgm:cxn modelId="{ACD6478C-E42F-424C-A9E6-9DD7ED3CB290}" type="presParOf" srcId="{59AC5D2F-D6AA-4E24-A1E3-B10219F49578}" destId="{45A11A91-179E-408C-86E5-806BEE1B5F00}" srcOrd="1" destOrd="0" presId="urn:microsoft.com/office/officeart/2005/8/layout/hierarchy1"/>
    <dgm:cxn modelId="{8E575F7A-D2D3-4168-9A96-E2CBC0836BC3}" type="presParOf" srcId="{CF914C9D-D04C-446F-8AD9-A3F91FD6651D}" destId="{A129C5E3-C490-49B0-A397-84AA5A76FDD2}" srcOrd="1" destOrd="0" presId="urn:microsoft.com/office/officeart/2005/8/layout/hierarchy1"/>
    <dgm:cxn modelId="{3B6B1175-5FCF-4C9F-A217-87C8EB4EB002}" type="presParOf" srcId="{46387CEC-F84A-423A-A282-E9422F7E35F5}" destId="{D8037346-30E6-44C2-8A0D-F852FF250F95}" srcOrd="6" destOrd="0" presId="urn:microsoft.com/office/officeart/2005/8/layout/hierarchy1"/>
    <dgm:cxn modelId="{D816A4FE-C0FF-4391-B8DC-4ACD5205C3F5}" type="presParOf" srcId="{46387CEC-F84A-423A-A282-E9422F7E35F5}" destId="{4DE951F5-0EA9-479E-BF84-71F42038C5D3}" srcOrd="7" destOrd="0" presId="urn:microsoft.com/office/officeart/2005/8/layout/hierarchy1"/>
    <dgm:cxn modelId="{AD257EF7-E914-43B6-8FFC-8951CE9D00C6}" type="presParOf" srcId="{4DE951F5-0EA9-479E-BF84-71F42038C5D3}" destId="{F36CCD24-7197-4391-9800-71CCA0DDDBD7}" srcOrd="0" destOrd="0" presId="urn:microsoft.com/office/officeart/2005/8/layout/hierarchy1"/>
    <dgm:cxn modelId="{34DA3D7B-059C-4EEE-B15F-5F7A14B3DFE8}" type="presParOf" srcId="{F36CCD24-7197-4391-9800-71CCA0DDDBD7}" destId="{BA920A76-B8B0-4298-BAA6-00A5F9FE443E}" srcOrd="0" destOrd="0" presId="urn:microsoft.com/office/officeart/2005/8/layout/hierarchy1"/>
    <dgm:cxn modelId="{3C6B78D3-B6C9-43F9-8662-F3587533518C}" type="presParOf" srcId="{F36CCD24-7197-4391-9800-71CCA0DDDBD7}" destId="{F2D8C2F6-0E69-4267-8EEB-32D7ABA1DCB9}" srcOrd="1" destOrd="0" presId="urn:microsoft.com/office/officeart/2005/8/layout/hierarchy1"/>
    <dgm:cxn modelId="{EABA8502-C0C8-42F6-9D97-5AC849C85E8E}" type="presParOf" srcId="{4DE951F5-0EA9-479E-BF84-71F42038C5D3}" destId="{44679B5E-8B9F-4F31-A4AA-3F6FEA054640}" srcOrd="1" destOrd="0" presId="urn:microsoft.com/office/officeart/2005/8/layout/hierarchy1"/>
    <dgm:cxn modelId="{3476346D-414B-499F-B460-074245A5E7DD}" type="presParOf" srcId="{7331263F-DDF0-46D6-98BE-7D0D2F2E1410}" destId="{9EAA4E51-9453-49B7-A216-A7022ED3812A}" srcOrd="20" destOrd="0" presId="urn:microsoft.com/office/officeart/2005/8/layout/hierarchy1"/>
    <dgm:cxn modelId="{52D19A00-610D-4520-97A7-D97BB34797F5}" type="presParOf" srcId="{7331263F-DDF0-46D6-98BE-7D0D2F2E1410}" destId="{7FD722AF-DAD7-4101-8B7D-2C9A718AC10C}" srcOrd="21" destOrd="0" presId="urn:microsoft.com/office/officeart/2005/8/layout/hierarchy1"/>
    <dgm:cxn modelId="{E23BFC3F-C726-47B5-A770-DFB8865FB378}" type="presParOf" srcId="{7FD722AF-DAD7-4101-8B7D-2C9A718AC10C}" destId="{8CD32B41-AE5B-45F5-86BA-617DA7623B24}" srcOrd="0" destOrd="0" presId="urn:microsoft.com/office/officeart/2005/8/layout/hierarchy1"/>
    <dgm:cxn modelId="{F4878CF9-7093-4330-B095-71CBC10D16E6}" type="presParOf" srcId="{8CD32B41-AE5B-45F5-86BA-617DA7623B24}" destId="{58DF4548-C972-4B8A-A916-47223F7A0D34}" srcOrd="0" destOrd="0" presId="urn:microsoft.com/office/officeart/2005/8/layout/hierarchy1"/>
    <dgm:cxn modelId="{3575E7A5-EC31-4A30-84AC-BAF3D1DF37C8}" type="presParOf" srcId="{8CD32B41-AE5B-45F5-86BA-617DA7623B24}" destId="{6AB0F140-4429-446D-8C76-DBD23ACE4516}" srcOrd="1" destOrd="0" presId="urn:microsoft.com/office/officeart/2005/8/layout/hierarchy1"/>
    <dgm:cxn modelId="{1AEBDCC0-AC78-4D87-9F93-B7BAE0C9C3ED}" type="presParOf" srcId="{7FD722AF-DAD7-4101-8B7D-2C9A718AC10C}" destId="{EB54DA8B-AF55-42D6-9851-6F67AEA168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409BA-84FB-408F-B7AE-0CD753B33B87}" type="datetimeFigureOut">
              <a:rPr lang="en-US" smtClean="0"/>
              <a:pPr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532B1-B187-404A-ACAD-345662C479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Translate Selection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~PP308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5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with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n = 1}	// global</a:t>
            </a:r>
          </a:p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 -&gt; if ( BE ) 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, n)}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S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	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= n; emit(“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”)}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else 		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, n)}</a:t>
            </a:r>
          </a:p>
          <a:p>
            <a:pPr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S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		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, n)}</a:t>
            </a:r>
          </a:p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BE -&gt; id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ro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id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= n; 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emit(“if”,id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.lex,ro.lex,id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.lex,”goto”); 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= n; emit(“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”)}</a:t>
            </a:r>
          </a:p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  <p:pic>
        <p:nvPicPr>
          <p:cNvPr id="5" name="~PP111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0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66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Dry Run</a:t>
            </a:r>
            <a:endParaRPr lang="en-US" dirty="0"/>
          </a:p>
        </p:txBody>
      </p:sp>
      <p:pic>
        <p:nvPicPr>
          <p:cNvPr id="3" name="~PP38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03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" y="0"/>
          <a:ext cx="8763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~PP102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3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" y="0"/>
          <a:ext cx="8763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~PP47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1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" y="0"/>
          <a:ext cx="8763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~PP307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4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cs typeface="Courier New" pitchFamily="49" charset="0"/>
              </a:rPr>
              <a:t>Three-address code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in x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in y</a:t>
            </a:r>
          </a:p>
          <a:p>
            <a:pPr marL="514350" indent="-514350">
              <a:buFont typeface="+mj-lt"/>
              <a:buAutoNum type="arabicParenR"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r>
              <a:rPr lang="en-US" dirty="0" smtClean="0">
                <a:cs typeface="Courier New" pitchFamily="49" charset="0"/>
              </a:rPr>
              <a:t>Value of the global variable</a:t>
            </a:r>
          </a:p>
          <a:p>
            <a:pPr marL="514350" indent="-514350"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	n = 3</a:t>
            </a:r>
          </a:p>
        </p:txBody>
      </p:sp>
      <p:pic>
        <p:nvPicPr>
          <p:cNvPr id="5" name="~PP107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6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" y="0"/>
          <a:ext cx="8763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~PP233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64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= 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~PP20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59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43685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342900" indent="-342900"/>
            <a:endParaRPr lang="en-US" dirty="0" smtClean="0"/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A5: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n; 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emit(“if”,id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,ro,id</a:t>
            </a:r>
            <a:r>
              <a:rPr lang="en-US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,”goto”); </a:t>
            </a:r>
          </a:p>
          <a:p>
            <a:pPr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n; emit(“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”)</a:t>
            </a:r>
            <a:endParaRPr lang="en-US" dirty="0"/>
          </a:p>
        </p:txBody>
      </p:sp>
      <p:pic>
        <p:nvPicPr>
          <p:cNvPr id="6" name="~PP13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51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3217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r>
              <a:rPr lang="en-US" dirty="0" smtClean="0">
                <a:latin typeface="Courier New" pitchFamily="49" charset="0"/>
                <a:cs typeface="Courier New" pitchFamily="49" charset="0"/>
              </a:rPr>
              <a:t>A1: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n)</a:t>
            </a:r>
          </a:p>
          <a:p>
            <a:pPr marL="342900" indent="-342900"/>
            <a:endParaRPr lang="en-US" dirty="0"/>
          </a:p>
        </p:txBody>
      </p:sp>
      <p:pic>
        <p:nvPicPr>
          <p:cNvPr id="6" name="~PP198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60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>
              <a:buNone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&gt;&gt; y;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if (x &gt;= y)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x;</a:t>
            </a: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y;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&lt;&lt; max;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~PP46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3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6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 startAt="3"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1287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endParaRPr lang="en-US" dirty="0"/>
          </a:p>
        </p:txBody>
      </p:sp>
      <p:pic>
        <p:nvPicPr>
          <p:cNvPr id="7" name="~PP354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3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+mj-lt"/>
              <a:buAutoNum type="arabicParenR" startAt="3"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2358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r>
              <a:rPr lang="en-US" dirty="0" smtClean="0">
                <a:latin typeface="Courier New" pitchFamily="49" charset="0"/>
                <a:cs typeface="Courier New" pitchFamily="49" charset="0"/>
              </a:rPr>
              <a:t>A2: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n;</a:t>
            </a:r>
          </a:p>
          <a:p>
            <a:pPr marL="514350" indent="-514350"/>
            <a:r>
              <a:rPr lang="en-US" dirty="0" smtClean="0">
                <a:latin typeface="Courier New" pitchFamily="49" charset="0"/>
                <a:cs typeface="Courier New" pitchFamily="49" charset="0"/>
              </a:rPr>
              <a:t>	emit(“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”)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endParaRPr lang="en-US" dirty="0"/>
          </a:p>
        </p:txBody>
      </p:sp>
      <p:pic>
        <p:nvPicPr>
          <p:cNvPr id="7" name="~PP1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7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+mj-lt"/>
              <a:buAutoNum type="arabicParenR" startAt="3"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3185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r>
              <a:rPr lang="en-US" dirty="0" smtClean="0">
                <a:latin typeface="Courier New" pitchFamily="49" charset="0"/>
                <a:cs typeface="Courier New" pitchFamily="49" charset="0"/>
              </a:rPr>
              <a:t>A3: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n)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endParaRPr lang="en-US" dirty="0"/>
          </a:p>
        </p:txBody>
      </p:sp>
      <p:pic>
        <p:nvPicPr>
          <p:cNvPr id="6" name="~PP4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3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7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15632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endParaRPr lang="en-US" dirty="0"/>
          </a:p>
        </p:txBody>
      </p:sp>
      <p:pic>
        <p:nvPicPr>
          <p:cNvPr id="6" name="~PP272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0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81000" y="0"/>
          <a:ext cx="83058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524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 = 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4876800"/>
            <a:ext cx="2909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7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8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max = 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087" y="4876800"/>
            <a:ext cx="3493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3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BE.f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514350" indent="-51435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514350" indent="-514350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/>
            <a:r>
              <a:rPr lang="en-US" dirty="0" smtClean="0">
                <a:latin typeface="Courier New" pitchFamily="49" charset="0"/>
                <a:cs typeface="Courier New" pitchFamily="49" charset="0"/>
              </a:rPr>
              <a:t>A4: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S.next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n)</a:t>
            </a:r>
          </a:p>
          <a:p>
            <a:pPr marL="342900" indent="-342900"/>
            <a:endParaRPr lang="en-US" dirty="0"/>
          </a:p>
        </p:txBody>
      </p:sp>
      <p:pic>
        <p:nvPicPr>
          <p:cNvPr id="7" name="~PP20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31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" y="0"/>
          <a:ext cx="8763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~PP388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8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Three-Address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in x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in 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7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8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out max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~PP88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Translation of selection statement</a:t>
            </a:r>
          </a:p>
          <a:p>
            <a:r>
              <a:rPr lang="en-US" dirty="0" smtClean="0"/>
              <a:t>Three-address code</a:t>
            </a:r>
          </a:p>
          <a:p>
            <a:r>
              <a:rPr lang="en-US" dirty="0" smtClean="0"/>
              <a:t>Grammar</a:t>
            </a:r>
          </a:p>
          <a:p>
            <a:r>
              <a:rPr lang="en-US" dirty="0" smtClean="0"/>
              <a:t>Back-patching</a:t>
            </a:r>
          </a:p>
          <a:p>
            <a:r>
              <a:rPr lang="en-US" dirty="0" smtClean="0"/>
              <a:t>Translation scheme</a:t>
            </a:r>
          </a:p>
          <a:p>
            <a:r>
              <a:rPr lang="en-US" dirty="0" smtClean="0"/>
              <a:t>Dry run</a:t>
            </a:r>
          </a:p>
          <a:p>
            <a:endParaRPr lang="en-US" dirty="0"/>
          </a:p>
        </p:txBody>
      </p:sp>
      <p:pic>
        <p:nvPicPr>
          <p:cNvPr id="4" name="~PP192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6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That’s all Folks!</a:t>
            </a:r>
            <a:endParaRPr lang="en-US" dirty="0"/>
          </a:p>
        </p:txBody>
      </p:sp>
      <p:pic>
        <p:nvPicPr>
          <p:cNvPr id="4" name="~PP312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1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Three-Address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in x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in 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if x &gt;= y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5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7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x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8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max = 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out max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~PP12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4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Translation Scheme ?</a:t>
            </a:r>
            <a:endParaRPr lang="en-US" dirty="0"/>
          </a:p>
        </p:txBody>
      </p:sp>
      <p:pic>
        <p:nvPicPr>
          <p:cNvPr id="3" name="~PP392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L -&gt; L S | ^ 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S -&gt; if ( BE ) S else S</a:t>
            </a:r>
          </a:p>
          <a:p>
            <a:pPr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BE -&gt; id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id</a:t>
            </a:r>
          </a:p>
          <a:p>
            <a:pPr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S -&gt; id = E ;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~PP1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1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targets of the branch instructions are not known until the compiler scans the instructions up till the destination</a:t>
            </a:r>
            <a:endParaRPr lang="en-US" dirty="0"/>
          </a:p>
        </p:txBody>
      </p:sp>
      <p:pic>
        <p:nvPicPr>
          <p:cNvPr id="4" name="~PP31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81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address field blank</a:t>
            </a:r>
          </a:p>
          <a:p>
            <a:endParaRPr lang="en-US" dirty="0" smtClean="0"/>
          </a:p>
          <a:p>
            <a:r>
              <a:rPr lang="en-US" dirty="0" smtClean="0"/>
              <a:t>Note down the incomplete instruction’s no</a:t>
            </a:r>
          </a:p>
          <a:p>
            <a:endParaRPr lang="en-US" dirty="0" smtClean="0"/>
          </a:p>
          <a:p>
            <a:r>
              <a:rPr lang="en-US" dirty="0" smtClean="0"/>
              <a:t>Fill in the blank (</a:t>
            </a:r>
            <a:r>
              <a:rPr lang="en-US" dirty="0" err="1" smtClean="0"/>
              <a:t>backpatch</a:t>
            </a:r>
            <a:r>
              <a:rPr lang="en-US" dirty="0" smtClean="0"/>
              <a:t>) later when target is clear</a:t>
            </a:r>
            <a:endParaRPr lang="en-US" dirty="0"/>
          </a:p>
        </p:txBody>
      </p:sp>
      <p:pic>
        <p:nvPicPr>
          <p:cNvPr id="4" name="~PP32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61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Back-Patching is technique that is used in translation of control statements</a:t>
            </a:r>
          </a:p>
          <a:p>
            <a:endParaRPr lang="en-US" dirty="0" smtClean="0"/>
          </a:p>
          <a:p>
            <a:r>
              <a:rPr lang="en-US" dirty="0" smtClean="0"/>
              <a:t>Function</a:t>
            </a:r>
          </a:p>
          <a:p>
            <a:pPr algn="ctr">
              <a:buNone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backpatch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lineNo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value)</a:t>
            </a:r>
          </a:p>
          <a:p>
            <a:endParaRPr lang="en-US" dirty="0"/>
          </a:p>
        </p:txBody>
      </p:sp>
      <p:pic>
        <p:nvPicPr>
          <p:cNvPr id="4" name="~PP67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7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track line 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a global variable, say n, with 1</a:t>
            </a:r>
          </a:p>
          <a:p>
            <a:endParaRPr lang="en-US" dirty="0" smtClean="0"/>
          </a:p>
          <a:p>
            <a:r>
              <a:rPr lang="en-US" dirty="0" smtClean="0"/>
              <a:t>Increment “n” whenever you emit an instruction</a:t>
            </a:r>
          </a:p>
          <a:p>
            <a:endParaRPr lang="en-US" dirty="0"/>
          </a:p>
        </p:txBody>
      </p:sp>
      <p:pic>
        <p:nvPicPr>
          <p:cNvPr id="4" name="~PP43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8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870</Words>
  <Application>Microsoft Office PowerPoint</Application>
  <PresentationFormat>On-screen Show (4:3)</PresentationFormat>
  <Paragraphs>575</Paragraphs>
  <Slides>28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Courier New</vt:lpstr>
      <vt:lpstr>Office Theme</vt:lpstr>
      <vt:lpstr>How to Translate Selection Statement</vt:lpstr>
      <vt:lpstr>Example</vt:lpstr>
      <vt:lpstr>Three-Address Code</vt:lpstr>
      <vt:lpstr>Translation Scheme ?</vt:lpstr>
      <vt:lpstr>Grammar</vt:lpstr>
      <vt:lpstr>Problem</vt:lpstr>
      <vt:lpstr>Solution</vt:lpstr>
      <vt:lpstr>Back-Patching</vt:lpstr>
      <vt:lpstr>How to track line no?</vt:lpstr>
      <vt:lpstr>Grammar with Actions</vt:lpstr>
      <vt:lpstr>Dry Run</vt:lpstr>
      <vt:lpstr>PowerPoint Presentation</vt:lpstr>
      <vt:lpstr>PowerPoint Presentation</vt:lpstr>
      <vt:lpstr>PowerPoint Presentation</vt:lpstr>
      <vt:lpstr>Partial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Three-Address Code</vt:lpstr>
      <vt:lpstr>Summary</vt:lpstr>
      <vt:lpstr>That’s all Folks!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Translate Selection Statement</dc:title>
  <dc:creator>aamir.raheem</dc:creator>
  <cp:lastModifiedBy>Syed Asad Abrar</cp:lastModifiedBy>
  <cp:revision>59</cp:revision>
  <dcterms:created xsi:type="dcterms:W3CDTF">2020-03-31T18:10:45Z</dcterms:created>
  <dcterms:modified xsi:type="dcterms:W3CDTF">2020-06-14T21:09:40Z</dcterms:modified>
</cp:coreProperties>
</file>